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780" r:id="rId2"/>
    <p:sldId id="2145706390" r:id="rId3"/>
    <p:sldId id="2145706391" r:id="rId4"/>
    <p:sldId id="2145706392" r:id="rId5"/>
    <p:sldId id="2145706393" r:id="rId6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46" autoAdjust="0"/>
  </p:normalViewPr>
  <p:slideViewPr>
    <p:cSldViewPr>
      <p:cViewPr varScale="1">
        <p:scale>
          <a:sx n="134" d="100"/>
          <a:sy n="134" d="100"/>
        </p:scale>
        <p:origin x="954" y="14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56A22BAA-86BD-4F1B-AA5E-859864C71828}" type="datetimeFigureOut">
              <a:rPr lang="zh-TW" altLang="en-US" smtClean="0"/>
              <a:pPr/>
              <a:t>2025/6/11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F2ACD873-F1C7-44A5-93F8-E1F5157A02F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538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38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65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2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511" y="4841069"/>
            <a:ext cx="791634" cy="139303"/>
          </a:xfrm>
        </p:spPr>
        <p:txBody>
          <a:bodyPr/>
          <a:lstStyle>
            <a:lvl1pPr eaLnBrk="0" hangingPunct="0">
              <a:defRPr kumimoji="0"/>
            </a:lvl1pPr>
          </a:lstStyle>
          <a:p>
            <a:pPr>
              <a:defRPr/>
            </a:pPr>
            <a:fld id="{C6B2CB16-8E41-41E1-80BB-C2F6882BE079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8644"/>
            <a:ext cx="1460500" cy="37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6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28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9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8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25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37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27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410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76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BF2D28B0-4DC9-4ABA-81B0-A8B9EE2D642D}" type="datetimeFigureOut">
              <a:rPr lang="zh-TW" altLang="en-US" smtClean="0"/>
              <a:pPr/>
              <a:t>2025/6/11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A3EBA37E-74A6-4D79-88A5-49CDC2D2C04B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502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DD8FB435-9810-5128-13EA-C88DD073717A}"/>
              </a:ext>
            </a:extLst>
          </p:cNvPr>
          <p:cNvGrpSpPr/>
          <p:nvPr/>
        </p:nvGrpSpPr>
        <p:grpSpPr>
          <a:xfrm>
            <a:off x="177612" y="731262"/>
            <a:ext cx="8980760" cy="3680976"/>
            <a:chOff x="134064" y="6983"/>
            <a:chExt cx="8980760" cy="3680976"/>
          </a:xfrm>
        </p:grpSpPr>
        <p:grpSp>
          <p:nvGrpSpPr>
            <p:cNvPr id="4" name="群組 3"/>
            <p:cNvGrpSpPr/>
            <p:nvPr/>
          </p:nvGrpSpPr>
          <p:grpSpPr>
            <a:xfrm>
              <a:off x="134064" y="6983"/>
              <a:ext cx="8875872" cy="1649025"/>
              <a:chOff x="281630" y="-820446"/>
              <a:chExt cx="4759360" cy="1649025"/>
            </a:xfrm>
          </p:grpSpPr>
          <p:sp>
            <p:nvSpPr>
              <p:cNvPr id="5" name="文字方塊 4"/>
              <p:cNvSpPr txBox="1"/>
              <p:nvPr/>
            </p:nvSpPr>
            <p:spPr>
              <a:xfrm>
                <a:off x="281630" y="-802637"/>
                <a:ext cx="4759360" cy="163121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en-US" altLang="zh-TW" sz="4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Homework_0611</a:t>
                </a:r>
              </a:p>
              <a:p>
                <a:pPr algn="ctr"/>
                <a:endParaRPr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6" name="直線接點 5"/>
              <p:cNvCxnSpPr>
                <a:cxnSpLocks/>
              </p:cNvCxnSpPr>
              <p:nvPr/>
            </p:nvCxnSpPr>
            <p:spPr>
              <a:xfrm>
                <a:off x="295872" y="-820446"/>
                <a:ext cx="0" cy="1649025"/>
              </a:xfrm>
              <a:prstGeom prst="line">
                <a:avLst/>
              </a:prstGeom>
              <a:ln w="1778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文字方塊 7"/>
            <p:cNvSpPr txBox="1"/>
            <p:nvPr/>
          </p:nvSpPr>
          <p:spPr>
            <a:xfrm>
              <a:off x="4456444" y="2663419"/>
              <a:ext cx="46192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T88121502 Hung-Jui Chen</a:t>
              </a:r>
              <a:endPara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6964876" y="3164739"/>
              <a:ext cx="21499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2025/06/11</a:t>
              </a:r>
              <a:endPara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48C59438-329B-24F5-345F-864547A24770}"/>
                </a:ext>
              </a:extLst>
            </p:cNvPr>
            <p:cNvSpPr txBox="1"/>
            <p:nvPr/>
          </p:nvSpPr>
          <p:spPr>
            <a:xfrm>
              <a:off x="5176524" y="2157328"/>
              <a:ext cx="38421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PhD 2nd Year Student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199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7F2C9CFC-5EC5-B47C-98DA-FE6CFFE15D4D}"/>
              </a:ext>
            </a:extLst>
          </p:cNvPr>
          <p:cNvSpPr txBox="1"/>
          <p:nvPr/>
        </p:nvSpPr>
        <p:spPr>
          <a:xfrm>
            <a:off x="17378" y="10820"/>
            <a:ext cx="2715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General search</a:t>
            </a:r>
            <a:endParaRPr lang="zh-TW" altLang="en-US" sz="3200" b="1" dirty="0">
              <a:solidFill>
                <a:schemeClr val="accent2"/>
              </a:solidFill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C58A1AD4-A098-F326-4B77-015DD5A60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0"/>
            <a:ext cx="397914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9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BDE5D-FA70-8BF1-7EFE-172A208CB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58DA5FF1-CAAD-F316-355A-5DF1A8E56F37}"/>
              </a:ext>
            </a:extLst>
          </p:cNvPr>
          <p:cNvSpPr txBox="1"/>
          <p:nvPr/>
        </p:nvSpPr>
        <p:spPr>
          <a:xfrm>
            <a:off x="17378" y="10820"/>
            <a:ext cx="3666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Notifying the author</a:t>
            </a:r>
            <a:endParaRPr lang="zh-TW" altLang="en-US" sz="3200" b="1" dirty="0">
              <a:solidFill>
                <a:schemeClr val="accent2"/>
              </a:solidFill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D5DC31B4-E674-69C7-5B01-8EA9843CC5A9}"/>
              </a:ext>
            </a:extLst>
          </p:cNvPr>
          <p:cNvGrpSpPr/>
          <p:nvPr/>
        </p:nvGrpSpPr>
        <p:grpSpPr>
          <a:xfrm>
            <a:off x="3779912" y="195486"/>
            <a:ext cx="5323107" cy="4536504"/>
            <a:chOff x="3131840" y="195486"/>
            <a:chExt cx="5576589" cy="4752528"/>
          </a:xfrm>
        </p:grpSpPr>
        <p:grpSp>
          <p:nvGrpSpPr>
            <p:cNvPr id="9" name="群組 8">
              <a:extLst>
                <a:ext uri="{FF2B5EF4-FFF2-40B4-BE49-F238E27FC236}">
                  <a16:creationId xmlns:a16="http://schemas.microsoft.com/office/drawing/2014/main" id="{9E84BD3E-47CD-2AB7-47E0-FF6EDCE3DDE3}"/>
                </a:ext>
              </a:extLst>
            </p:cNvPr>
            <p:cNvGrpSpPr/>
            <p:nvPr/>
          </p:nvGrpSpPr>
          <p:grpSpPr>
            <a:xfrm>
              <a:off x="3131840" y="195486"/>
              <a:ext cx="5576589" cy="4752528"/>
              <a:chOff x="4211960" y="-4862"/>
              <a:chExt cx="4335157" cy="3694544"/>
            </a:xfrm>
          </p:grpSpPr>
          <p:pic>
            <p:nvPicPr>
              <p:cNvPr id="6" name="圖片 5">
                <a:extLst>
                  <a:ext uri="{FF2B5EF4-FFF2-40B4-BE49-F238E27FC236}">
                    <a16:creationId xmlns:a16="http://schemas.microsoft.com/office/drawing/2014/main" id="{16CE6115-294C-5935-783F-92B765CE5D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11960" y="-4862"/>
                <a:ext cx="4255811" cy="799965"/>
              </a:xfrm>
              <a:prstGeom prst="rect">
                <a:avLst/>
              </a:prstGeom>
            </p:spPr>
          </p:pic>
          <p:pic>
            <p:nvPicPr>
              <p:cNvPr id="8" name="圖片 7">
                <a:extLst>
                  <a:ext uri="{FF2B5EF4-FFF2-40B4-BE49-F238E27FC236}">
                    <a16:creationId xmlns:a16="http://schemas.microsoft.com/office/drawing/2014/main" id="{F64D0FB4-6AB6-BDB3-1DD7-C4C1A66F34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t="40200"/>
              <a:stretch>
                <a:fillRect/>
              </a:stretch>
            </p:blipFill>
            <p:spPr>
              <a:xfrm>
                <a:off x="4211960" y="613876"/>
                <a:ext cx="4335157" cy="3075806"/>
              </a:xfrm>
              <a:prstGeom prst="rect">
                <a:avLst/>
              </a:prstGeom>
            </p:spPr>
          </p:pic>
        </p:grp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1B708962-B80D-E3FA-75E6-131E59E1D4D4}"/>
                </a:ext>
              </a:extLst>
            </p:cNvPr>
            <p:cNvSpPr/>
            <p:nvPr/>
          </p:nvSpPr>
          <p:spPr>
            <a:xfrm>
              <a:off x="3182416" y="1325614"/>
              <a:ext cx="576064" cy="290025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56FE926F-A484-86E9-5C6B-D351B650A477}"/>
                </a:ext>
              </a:extLst>
            </p:cNvPr>
            <p:cNvSpPr/>
            <p:nvPr/>
          </p:nvSpPr>
          <p:spPr>
            <a:xfrm>
              <a:off x="3182416" y="2796247"/>
              <a:ext cx="576064" cy="290025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5438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7FD9D-D4E6-8E39-E70B-DE8109241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FB1E52A-E20F-C877-49A3-4C81B8E3D02A}"/>
              </a:ext>
            </a:extLst>
          </p:cNvPr>
          <p:cNvSpPr txBox="1"/>
          <p:nvPr/>
        </p:nvSpPr>
        <p:spPr>
          <a:xfrm>
            <a:off x="17378" y="10820"/>
            <a:ext cx="37239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Chasing the author </a:t>
            </a:r>
          </a:p>
          <a:p>
            <a:r>
              <a:rPr lang="en-US" altLang="zh-TW" sz="3200" b="1" dirty="0">
                <a:solidFill>
                  <a:schemeClr val="accent2"/>
                </a:solidFill>
              </a:rPr>
              <a:t>with series of papers</a:t>
            </a:r>
            <a:endParaRPr lang="zh-TW" altLang="en-US" sz="3200" b="1" dirty="0">
              <a:solidFill>
                <a:schemeClr val="accent2"/>
              </a:solidFill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BF5E9F8-6532-B3EC-0D7C-4F13DF898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51469"/>
            <a:ext cx="4320480" cy="5037415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CF766233-9944-66B3-9CD4-8C3C9876805B}"/>
              </a:ext>
            </a:extLst>
          </p:cNvPr>
          <p:cNvSpPr/>
          <p:nvPr/>
        </p:nvSpPr>
        <p:spPr>
          <a:xfrm>
            <a:off x="4197672" y="1117302"/>
            <a:ext cx="477871" cy="2332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B626433-0890-34BF-6E75-EBAF4F5FC272}"/>
              </a:ext>
            </a:extLst>
          </p:cNvPr>
          <p:cNvSpPr/>
          <p:nvPr/>
        </p:nvSpPr>
        <p:spPr>
          <a:xfrm>
            <a:off x="4197672" y="2278348"/>
            <a:ext cx="477871" cy="2332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2CB9EE0-058A-3D80-654D-7923E259D82E}"/>
              </a:ext>
            </a:extLst>
          </p:cNvPr>
          <p:cNvSpPr/>
          <p:nvPr/>
        </p:nvSpPr>
        <p:spPr>
          <a:xfrm>
            <a:off x="4204816" y="3291830"/>
            <a:ext cx="518344" cy="2332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69D6B0F-CAF0-7CAA-CCF8-91BAF348EDD6}"/>
              </a:ext>
            </a:extLst>
          </p:cNvPr>
          <p:cNvSpPr/>
          <p:nvPr/>
        </p:nvSpPr>
        <p:spPr>
          <a:xfrm>
            <a:off x="4197672" y="4442770"/>
            <a:ext cx="477871" cy="2332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619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01DFA-DBE9-DAFF-2AA1-FAE4710AA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D62DC045-6370-6030-AAF6-A58C77BFD2BB}"/>
              </a:ext>
            </a:extLst>
          </p:cNvPr>
          <p:cNvSpPr txBox="1"/>
          <p:nvPr/>
        </p:nvSpPr>
        <p:spPr>
          <a:xfrm>
            <a:off x="17378" y="10820"/>
            <a:ext cx="2738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Target Journals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F82A47B-6828-1C31-2DE9-C0F4D7392376}"/>
              </a:ext>
            </a:extLst>
          </p:cNvPr>
          <p:cNvSpPr txBox="1"/>
          <p:nvPr/>
        </p:nvSpPr>
        <p:spPr>
          <a:xfrm>
            <a:off x="76079" y="1232922"/>
            <a:ext cx="53594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/>
              <a:t>Neurology(IF: 8.4, Q1)</a:t>
            </a:r>
          </a:p>
          <a:p>
            <a:r>
              <a:rPr lang="en-US" altLang="zh-TW" sz="2800" b="1" dirty="0"/>
              <a:t>Movement Disorders(IF: 7.4, Q1)</a:t>
            </a:r>
          </a:p>
          <a:p>
            <a:r>
              <a:rPr lang="en-US" altLang="zh-TW" sz="2800" b="1" dirty="0"/>
              <a:t>NPJ Parkinsons Disease(IF: 6.7, Q1)</a:t>
            </a:r>
          </a:p>
          <a:p>
            <a:r>
              <a:rPr lang="en-US" altLang="zh-TW" sz="2800" b="1" dirty="0"/>
              <a:t>Gut Microbes(IF:</a:t>
            </a:r>
            <a:r>
              <a:rPr lang="zh-TW" altLang="en-US" sz="2800" b="1" dirty="0"/>
              <a:t> </a:t>
            </a:r>
            <a:r>
              <a:rPr lang="en-US" altLang="zh-TW" sz="2800" b="1" dirty="0"/>
              <a:t>12.2, Q1)</a:t>
            </a:r>
          </a:p>
          <a:p>
            <a:r>
              <a:rPr lang="en-US" altLang="zh-TW" sz="2800" b="1" dirty="0"/>
              <a:t>Antibiotics-Basel</a:t>
            </a:r>
            <a:r>
              <a:rPr lang="zh-TW" altLang="en-US" sz="2800" b="1" dirty="0"/>
              <a:t> </a:t>
            </a:r>
            <a:r>
              <a:rPr lang="en-US" altLang="zh-TW" sz="2800" b="1" dirty="0"/>
              <a:t>(IF: 4.3, Q1)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1033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15786</TotalTime>
  <Words>69</Words>
  <Application>Microsoft Office PowerPoint</Application>
  <PresentationFormat>如螢幕大小 (16:9)</PresentationFormat>
  <Paragraphs>15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Flumarin(Flomoxef)</dc:title>
  <dc:creator>user</dc:creator>
  <cp:lastModifiedBy>陳宏睿</cp:lastModifiedBy>
  <cp:revision>639</cp:revision>
  <dcterms:created xsi:type="dcterms:W3CDTF">2018-09-08T13:43:09Z</dcterms:created>
  <dcterms:modified xsi:type="dcterms:W3CDTF">2025-06-10T17:53:50Z</dcterms:modified>
</cp:coreProperties>
</file>