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4660"/>
  </p:normalViewPr>
  <p:slideViewPr>
    <p:cSldViewPr snapToGrid="0">
      <p:cViewPr>
        <p:scale>
          <a:sx n="66" d="100"/>
          <a:sy n="66" d="100"/>
        </p:scale>
        <p:origin x="72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F2D9A-57B0-B91D-5DB0-2B0F0273D7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065D97-056E-7966-164A-6C1693449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AFD6B-FC22-947E-2AE5-E195B37FF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DDB96-7A12-49F6-993F-BEB3BB9B74C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F3478-E95A-91EA-C8C9-84E60B35B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AB75F-D323-24EC-D08A-AFD0D360B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86EC8-84C3-4415-B5B7-E379D9BB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6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DA70F-3CB2-4B93-D8F1-4FDCA6037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89B45B-7905-018A-0E07-4E9CDA575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46F2C-8A66-EBC9-3DEE-3F9D172CC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DDB96-7A12-49F6-993F-BEB3BB9B74C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4EF35-C616-E49F-1C6E-422E8DEB4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92339-2F83-DDD8-4FAE-509A7C323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86EC8-84C3-4415-B5B7-E379D9BB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05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DBEC3C-7A3A-F9CC-C799-A9051DFDAF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F2356C-5C36-53B2-917B-3E01B08F8B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97749-3172-B5D0-B81A-8FA37FB4F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DDB96-7A12-49F6-993F-BEB3BB9B74C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1D843-5479-5048-1A08-320EE6A25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9F4AD-A352-B5F7-C3DB-411D50462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86EC8-84C3-4415-B5B7-E379D9BB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19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E035B-FE0E-F451-D657-CA7F3BCB9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D6134-4184-2385-6BDE-4FA280031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7821F-0A1D-FD4F-855D-BF8EBB756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DDB96-7A12-49F6-993F-BEB3BB9B74C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F8595-3884-F4A3-925A-DA3699297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4D858-BC8E-B7D4-C40C-C6322702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86EC8-84C3-4415-B5B7-E379D9BB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67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E9E52-92E9-CA6D-249E-B05F127E6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3DBBC8-1080-9CDF-D796-17B2E8C0E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8EC0B-DB8E-F4C9-871A-ABF077A68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DDB96-7A12-49F6-993F-BEB3BB9B74C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C67DF-7112-4D96-FDC7-1BDA9E0C7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83A69-F573-1580-EAA0-A2934AFE1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86EC8-84C3-4415-B5B7-E379D9BB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19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B0770-7E93-7F7B-BAE4-CD90E8D33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DFE80-9915-3EDA-3583-48E8BBC6E6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A3F162-6D59-157E-3C0E-58612B33EB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0799EE-143A-4CB4-79A6-6C476AEAD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DDB96-7A12-49F6-993F-BEB3BB9B74C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09A204-241B-C7BB-8042-C5984B369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A2CFB0-1A45-660B-A63A-5E4B995C4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86EC8-84C3-4415-B5B7-E379D9BB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628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8E7B1-FDE9-743B-AD29-40F51B1FF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60FB27-0EC2-ECEE-AC88-5AE87F47F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CB3CCF-E512-5A59-ED50-9439AB59B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492D05-7124-3ECE-D0E0-1C7B35D6FB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976DA1-7F09-F639-9AFB-F2635D005B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59EF6-8D3D-E26B-585E-FC9C5CDF9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DDB96-7A12-49F6-993F-BEB3BB9B74C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C06397-781E-D1C7-821B-780F4A2EC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0A2406-41A1-A1E1-3A97-5425A4964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86EC8-84C3-4415-B5B7-E379D9BB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75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BEB5A-2DB6-07C9-11B8-D833BCF9E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5B9374-3ED2-9180-41AF-3CFA4F056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DDB96-7A12-49F6-993F-BEB3BB9B74C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F06347-AD41-17BA-9ED7-7A18DEB45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9E671-B62E-52C4-4812-2E2D7CD0E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86EC8-84C3-4415-B5B7-E379D9BB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03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3409E3-FEDF-5F73-E768-5A77B3C02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DDB96-7A12-49F6-993F-BEB3BB9B74C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4F0BA6-F15C-530C-CC49-B4DA8D45E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DDA9FD-02C9-7056-DFB9-A39ECF049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86EC8-84C3-4415-B5B7-E379D9BB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4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8329B-00FF-A4B9-D175-42087264C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7E29D-7720-1E95-BB7F-7816AA1D6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F98B6C-38F5-277F-4F73-C2D7AB7B0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738C3F-33BA-62C5-12D6-9A4E230DD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DDB96-7A12-49F6-993F-BEB3BB9B74C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8FE592-7170-1565-AC42-D44C8EE29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6B45B7-2CAC-3C72-82F2-5698E48B6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86EC8-84C3-4415-B5B7-E379D9BB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8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11717-ABFF-17DD-9ABA-2F14F72B0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121875-4BD7-04C9-06EF-BF581795B7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3B679-3DB1-FECC-BAC0-F4E9156504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C71239-6C41-9239-77E2-ADDBB51B5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DDB96-7A12-49F6-993F-BEB3BB9B74C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2F336-DCEE-EC3A-2995-0069084DA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3B804-8357-515C-AE83-B37CE5E60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86EC8-84C3-4415-B5B7-E379D9BB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74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E2FF3-44AA-8D63-F437-16991D49F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8F162D-81A7-0126-9A0E-486CD677F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CDE71-506E-9A29-9F99-2C6F15887D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7DDB96-7A12-49F6-993F-BEB3BB9B74C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8C943-79AF-228A-0F3E-23899F25A3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7F335-DF1C-5769-AAC5-8167F38B1B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A86EC8-84C3-4415-B5B7-E379D9BB8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4AE49-D686-8D88-CA01-44EC0A1D04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/>
              <a:t>Homework for Seminar</a:t>
            </a:r>
            <a:br>
              <a:rPr lang="en-US" sz="3600"/>
            </a:br>
            <a:br>
              <a:rPr lang="en-US" sz="3600"/>
            </a:br>
            <a:r>
              <a:rPr lang="en-US" sz="5400"/>
              <a:t>Medication adherence </a:t>
            </a:r>
            <a:br>
              <a:rPr lang="en-US" sz="5400"/>
            </a:br>
            <a:r>
              <a:rPr lang="en-US" sz="5400"/>
              <a:t>among elderly</a:t>
            </a:r>
            <a:endParaRPr lang="en-US" sz="44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934B7F-FE59-7D5D-B968-A543AFFC7A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Nicole (2</a:t>
            </a:r>
            <a:r>
              <a:rPr lang="en-US" baseline="30000"/>
              <a:t>nd</a:t>
            </a:r>
            <a:r>
              <a:rPr lang="en-US"/>
              <a:t> Master student)</a:t>
            </a:r>
          </a:p>
        </p:txBody>
      </p:sp>
    </p:spTree>
    <p:extLst>
      <p:ext uri="{BB962C8B-B14F-4D97-AF65-F5344CB8AC3E}">
        <p14:creationId xmlns:p14="http://schemas.microsoft.com/office/powerpoint/2010/main" val="2933448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6CB562E-C72D-775A-078D-29CD7E4B07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5685"/>
            <a:ext cx="12192000" cy="530798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A3BF4FD-E579-5C9C-3258-ABAB8AFB4675}"/>
              </a:ext>
            </a:extLst>
          </p:cNvPr>
          <p:cNvSpPr/>
          <p:nvPr/>
        </p:nvSpPr>
        <p:spPr>
          <a:xfrm>
            <a:off x="1594290" y="2778339"/>
            <a:ext cx="1133061" cy="29817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1E4BEE2-F6DE-62A4-7B93-0B5500F53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4327"/>
            <a:ext cx="10515600" cy="561975"/>
          </a:xfrm>
        </p:spPr>
        <p:txBody>
          <a:bodyPr/>
          <a:lstStyle/>
          <a:p>
            <a:r>
              <a:rPr lang="en-US" b="1"/>
              <a:t>Step 1: </a:t>
            </a:r>
            <a:r>
              <a:rPr lang="en-US"/>
              <a:t>Search for article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0EF071-8EF4-65F0-7479-23F7D04D2096}"/>
              </a:ext>
            </a:extLst>
          </p:cNvPr>
          <p:cNvSpPr/>
          <p:nvPr/>
        </p:nvSpPr>
        <p:spPr>
          <a:xfrm>
            <a:off x="2457890" y="1281207"/>
            <a:ext cx="4450910" cy="36132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650D3AE7-9940-7AAA-69BE-AA59D358F475}"/>
              </a:ext>
            </a:extLst>
          </p:cNvPr>
          <p:cNvSpPr/>
          <p:nvPr/>
        </p:nvSpPr>
        <p:spPr>
          <a:xfrm rot="12627183">
            <a:off x="3721101" y="3713954"/>
            <a:ext cx="488950" cy="17145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4D3D17-DAD1-CAEF-9160-6474AFF1E583}"/>
              </a:ext>
            </a:extLst>
          </p:cNvPr>
          <p:cNvSpPr/>
          <p:nvPr/>
        </p:nvSpPr>
        <p:spPr>
          <a:xfrm>
            <a:off x="2876550" y="3438739"/>
            <a:ext cx="854101" cy="29817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712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CCA461E-B0D6-E5FE-3B46-393AA322E9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175"/>
            <a:ext cx="12192000" cy="5291383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BFB076-1015-9E04-C1B0-BC27EC991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4327"/>
            <a:ext cx="10515600" cy="561975"/>
          </a:xfrm>
        </p:spPr>
        <p:txBody>
          <a:bodyPr/>
          <a:lstStyle/>
          <a:p>
            <a:r>
              <a:rPr lang="en-US" b="1"/>
              <a:t>Step 2: </a:t>
            </a:r>
            <a:r>
              <a:rPr lang="en-US"/>
              <a:t>Look up for similar articles from the same author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11005F-7334-FDE6-5F32-12166B29086F}"/>
              </a:ext>
            </a:extLst>
          </p:cNvPr>
          <p:cNvSpPr/>
          <p:nvPr/>
        </p:nvSpPr>
        <p:spPr>
          <a:xfrm>
            <a:off x="2063254" y="1165702"/>
            <a:ext cx="4450910" cy="36132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D02886-09A4-A722-5D32-3A44BE1A9EAD}"/>
              </a:ext>
            </a:extLst>
          </p:cNvPr>
          <p:cNvSpPr/>
          <p:nvPr/>
        </p:nvSpPr>
        <p:spPr>
          <a:xfrm>
            <a:off x="2128520" y="2514599"/>
            <a:ext cx="1010311" cy="23980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31CCF1-3335-B59E-4710-D071C45BD8F4}"/>
              </a:ext>
            </a:extLst>
          </p:cNvPr>
          <p:cNvSpPr/>
          <p:nvPr/>
        </p:nvSpPr>
        <p:spPr>
          <a:xfrm>
            <a:off x="3423920" y="4008119"/>
            <a:ext cx="1010311" cy="23980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AE1BE3-E476-8811-B991-E5AB339E313F}"/>
              </a:ext>
            </a:extLst>
          </p:cNvPr>
          <p:cNvSpPr/>
          <p:nvPr/>
        </p:nvSpPr>
        <p:spPr>
          <a:xfrm>
            <a:off x="2128520" y="5339079"/>
            <a:ext cx="1010311" cy="23980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03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A2C6DEB-87B6-15D8-355B-0B997027F7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69" b="1"/>
          <a:stretch/>
        </p:blipFill>
        <p:spPr>
          <a:xfrm>
            <a:off x="0" y="1134533"/>
            <a:ext cx="12192000" cy="533541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6893B48-0159-931A-C0BE-CD5D9A0FD608}"/>
              </a:ext>
            </a:extLst>
          </p:cNvPr>
          <p:cNvSpPr/>
          <p:nvPr/>
        </p:nvSpPr>
        <p:spPr>
          <a:xfrm>
            <a:off x="2204720" y="2829983"/>
            <a:ext cx="1010311" cy="23980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5E102C-B08F-35F3-EA0F-B5A9A3B1DA49}"/>
              </a:ext>
            </a:extLst>
          </p:cNvPr>
          <p:cNvSpPr/>
          <p:nvPr/>
        </p:nvSpPr>
        <p:spPr>
          <a:xfrm>
            <a:off x="2172970" y="4157133"/>
            <a:ext cx="1010311" cy="23980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D87ED7-B415-1C73-56C5-0D344A1CDE4B}"/>
              </a:ext>
            </a:extLst>
          </p:cNvPr>
          <p:cNvSpPr/>
          <p:nvPr/>
        </p:nvSpPr>
        <p:spPr>
          <a:xfrm>
            <a:off x="2211070" y="5319183"/>
            <a:ext cx="1010311" cy="23980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8309E3-F06D-6BD3-2CA5-C3020214F136}"/>
              </a:ext>
            </a:extLst>
          </p:cNvPr>
          <p:cNvSpPr/>
          <p:nvPr/>
        </p:nvSpPr>
        <p:spPr>
          <a:xfrm>
            <a:off x="2181437" y="1329264"/>
            <a:ext cx="1010311" cy="23980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30580E2-EF26-65C5-20AB-375B3E544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4327"/>
            <a:ext cx="10515600" cy="561975"/>
          </a:xfrm>
        </p:spPr>
        <p:txBody>
          <a:bodyPr/>
          <a:lstStyle/>
          <a:p>
            <a:r>
              <a:rPr lang="en-US" b="1"/>
              <a:t>Step 2: </a:t>
            </a:r>
            <a:r>
              <a:rPr lang="en-US"/>
              <a:t>Look up for similar articles from the same author</a:t>
            </a:r>
          </a:p>
        </p:txBody>
      </p:sp>
    </p:spTree>
    <p:extLst>
      <p:ext uri="{BB962C8B-B14F-4D97-AF65-F5344CB8AC3E}">
        <p14:creationId xmlns:p14="http://schemas.microsoft.com/office/powerpoint/2010/main" val="3484677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07D1BDD-10E7-ABA2-81C6-E619AC2397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23580"/>
            <a:ext cx="12192000" cy="540350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840041B-FCCB-4C25-8DCA-317F708EBA73}"/>
              </a:ext>
            </a:extLst>
          </p:cNvPr>
          <p:cNvSpPr/>
          <p:nvPr/>
        </p:nvSpPr>
        <p:spPr>
          <a:xfrm>
            <a:off x="3773170" y="2785532"/>
            <a:ext cx="1010311" cy="23980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C4A56A-DCB1-810B-303B-3DB2540FE180}"/>
              </a:ext>
            </a:extLst>
          </p:cNvPr>
          <p:cNvSpPr/>
          <p:nvPr/>
        </p:nvSpPr>
        <p:spPr>
          <a:xfrm>
            <a:off x="2890520" y="4112682"/>
            <a:ext cx="1010311" cy="23980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E6B6E9E-01C4-CAC0-499C-984E4A35BD50}"/>
              </a:ext>
            </a:extLst>
          </p:cNvPr>
          <p:cNvSpPr/>
          <p:nvPr/>
        </p:nvSpPr>
        <p:spPr>
          <a:xfrm>
            <a:off x="2172967" y="1447796"/>
            <a:ext cx="1010311" cy="23980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F2229EC-2613-3971-FB47-2ABC1771C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4327"/>
            <a:ext cx="10515600" cy="561975"/>
          </a:xfrm>
        </p:spPr>
        <p:txBody>
          <a:bodyPr/>
          <a:lstStyle/>
          <a:p>
            <a:r>
              <a:rPr lang="en-US" b="1"/>
              <a:t>Step 2: </a:t>
            </a:r>
            <a:r>
              <a:rPr lang="en-US"/>
              <a:t>Look up for similar articles from the same author</a:t>
            </a:r>
          </a:p>
        </p:txBody>
      </p:sp>
    </p:spTree>
    <p:extLst>
      <p:ext uri="{BB962C8B-B14F-4D97-AF65-F5344CB8AC3E}">
        <p14:creationId xmlns:p14="http://schemas.microsoft.com/office/powerpoint/2010/main" val="3186716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012DD27-5530-B806-051F-EA10AC4303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6989"/>
            <a:ext cx="12192000" cy="5383037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9361339-D193-5DA5-C134-095F571C3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4327"/>
            <a:ext cx="10515600" cy="561975"/>
          </a:xfrm>
        </p:spPr>
        <p:txBody>
          <a:bodyPr/>
          <a:lstStyle/>
          <a:p>
            <a:r>
              <a:rPr lang="en-US" b="1"/>
              <a:t>Step 3: </a:t>
            </a:r>
            <a:r>
              <a:rPr lang="en-US"/>
              <a:t>Look up for similar articles with same interest</a:t>
            </a:r>
          </a:p>
        </p:txBody>
      </p:sp>
    </p:spTree>
    <p:extLst>
      <p:ext uri="{BB962C8B-B14F-4D97-AF65-F5344CB8AC3E}">
        <p14:creationId xmlns:p14="http://schemas.microsoft.com/office/powerpoint/2010/main" val="2474051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69</Words>
  <Application>Microsoft Office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Homework for Seminar  Medication adherence  among elderly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大囉柚</dc:creator>
  <cp:lastModifiedBy>大囉柚</cp:lastModifiedBy>
  <cp:revision>1</cp:revision>
  <dcterms:created xsi:type="dcterms:W3CDTF">2025-06-11T04:35:59Z</dcterms:created>
  <dcterms:modified xsi:type="dcterms:W3CDTF">2025-06-11T05:47:00Z</dcterms:modified>
</cp:coreProperties>
</file>