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>
        <p:scale>
          <a:sx n="66" d="100"/>
          <a:sy n="66" d="100"/>
        </p:scale>
        <p:origin x="7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2D9A-57B0-B91D-5DB0-2B0F0273D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65D97-056E-7966-164A-6C1693449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AFD6B-FC22-947E-2AE5-E195B37F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F3478-E95A-91EA-C8C9-84E60B35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AB75F-D323-24EC-D08A-AFD0D360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A70F-3CB2-4B93-D8F1-4FDCA603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9B45B-7905-018A-0E07-4E9CDA575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46F2C-8A66-EBC9-3DEE-3F9D172C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4EF35-C616-E49F-1C6E-422E8DEB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92339-2F83-DDD8-4FAE-509A7C32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BEC3C-7A3A-F9CC-C799-A9051DFDA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2356C-5C36-53B2-917B-3E01B08F8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97749-3172-B5D0-B81A-8FA37FB4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1D843-5479-5048-1A08-320EE6A2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9F4AD-A352-B5F7-C3DB-411D5046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E035B-FE0E-F451-D657-CA7F3BCB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D6134-4184-2385-6BDE-4FA28003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821F-0A1D-FD4F-855D-BF8EBB75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8595-3884-F4A3-925A-DA369929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4D858-BC8E-B7D4-C40C-C6322702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9E52-92E9-CA6D-249E-B05F127E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DBBC8-1080-9CDF-D796-17B2E8C0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8EC0B-DB8E-F4C9-871A-ABF077A6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67DF-7112-4D96-FDC7-1BDA9E0C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83A69-F573-1580-EAA0-A2934AFE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0770-7E93-7F7B-BAE4-CD90E8D3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DFE80-9915-3EDA-3583-48E8BBC6E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3F162-6D59-157E-3C0E-58612B33E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799EE-143A-4CB4-79A6-6C476AEA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9A204-241B-C7BB-8042-C5984B36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2CFB0-1A45-660B-A63A-5E4B995C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2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E7B1-FDE9-743B-AD29-40F51B1FF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0FB27-0EC2-ECEE-AC88-5AE87F47F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B3CCF-E512-5A59-ED50-9439AB59B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2D05-7124-3ECE-D0E0-1C7B35D6F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76DA1-7F09-F639-9AFB-F2635D005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59EF6-8D3D-E26B-585E-FC9C5CDF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06397-781E-D1C7-821B-780F4A2E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A2406-41A1-A1E1-3A97-5425A496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EB5A-2DB6-07C9-11B8-D833BCF9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B9374-3ED2-9180-41AF-3CFA4F05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06347-AD41-17BA-9ED7-7A18DEB4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9E671-B62E-52C4-4812-2E2D7CD0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409E3-FEDF-5F73-E768-5A77B3C0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F0BA6-F15C-530C-CC49-B4DA8D45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DA9FD-02C9-7056-DFB9-A39ECF04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329B-00FF-A4B9-D175-42087264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E29D-7720-1E95-BB7F-7816AA1D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98B6C-38F5-277F-4F73-C2D7AB7B0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38C3F-33BA-62C5-12D6-9A4E230D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FE592-7170-1565-AC42-D44C8EE29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B45B7-2CAC-3C72-82F2-5698E48B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1717-ABFF-17DD-9ABA-2F14F72B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21875-4BD7-04C9-06EF-BF581795B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3B679-3DB1-FECC-BAC0-F4E91565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71239-6C41-9239-77E2-ADDBB51B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F336-DCEE-EC3A-2995-0069084D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B804-8357-515C-AE83-B37CE5E6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E2FF3-44AA-8D63-F437-16991D49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F162D-81A7-0126-9A0E-486CD677F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CDE71-506E-9A29-9F99-2C6F15887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7DDB96-7A12-49F6-993F-BEB3BB9B74C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C943-79AF-228A-0F3E-23899F25A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7F335-DF1C-5769-AAC5-8167F38B1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86EC8-84C3-4415-B5B7-E379D9BB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AE49-D686-8D88-CA01-44EC0A1D0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Homework for Seminar</a:t>
            </a:r>
            <a:br>
              <a:rPr lang="en-US" sz="3600"/>
            </a:br>
            <a:br>
              <a:rPr lang="en-US" sz="3600"/>
            </a:br>
            <a:r>
              <a:rPr lang="en-US" sz="5400"/>
              <a:t>Medication adherence </a:t>
            </a:r>
            <a:br>
              <a:rPr lang="en-US" sz="5400"/>
            </a:br>
            <a:r>
              <a:rPr lang="en-US" sz="5400"/>
              <a:t>among elderly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4B7F-FE59-7D5D-B968-A543AFFC7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Nicole (2</a:t>
            </a:r>
            <a:r>
              <a:rPr lang="en-US" baseline="30000"/>
              <a:t>nd</a:t>
            </a:r>
            <a:r>
              <a:rPr lang="en-US"/>
              <a:t> Master student)</a:t>
            </a:r>
          </a:p>
        </p:txBody>
      </p:sp>
    </p:spTree>
    <p:extLst>
      <p:ext uri="{BB962C8B-B14F-4D97-AF65-F5344CB8AC3E}">
        <p14:creationId xmlns:p14="http://schemas.microsoft.com/office/powerpoint/2010/main" val="29334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CB562E-C72D-775A-078D-29CD7E4B0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5685"/>
            <a:ext cx="12192000" cy="53079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A3BF4FD-E579-5C9C-3258-ABAB8AFB4675}"/>
              </a:ext>
            </a:extLst>
          </p:cNvPr>
          <p:cNvSpPr/>
          <p:nvPr/>
        </p:nvSpPr>
        <p:spPr>
          <a:xfrm>
            <a:off x="1594290" y="2778339"/>
            <a:ext cx="1133061" cy="2981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E4BEE2-F6DE-62A4-7B93-0B5500F53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327"/>
            <a:ext cx="10515600" cy="561975"/>
          </a:xfrm>
        </p:spPr>
        <p:txBody>
          <a:bodyPr/>
          <a:lstStyle/>
          <a:p>
            <a:r>
              <a:rPr lang="en-US" b="1"/>
              <a:t>Step 1: </a:t>
            </a:r>
            <a:r>
              <a:rPr lang="en-US"/>
              <a:t>Search for article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0EF071-8EF4-65F0-7479-23F7D04D2096}"/>
              </a:ext>
            </a:extLst>
          </p:cNvPr>
          <p:cNvSpPr/>
          <p:nvPr/>
        </p:nvSpPr>
        <p:spPr>
          <a:xfrm>
            <a:off x="2457890" y="1281207"/>
            <a:ext cx="4450910" cy="361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50D3AE7-9940-7AAA-69BE-AA59D358F475}"/>
              </a:ext>
            </a:extLst>
          </p:cNvPr>
          <p:cNvSpPr/>
          <p:nvPr/>
        </p:nvSpPr>
        <p:spPr>
          <a:xfrm rot="12627183">
            <a:off x="3721101" y="3713954"/>
            <a:ext cx="488950" cy="171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4D3D17-DAD1-CAEF-9160-6474AFF1E583}"/>
              </a:ext>
            </a:extLst>
          </p:cNvPr>
          <p:cNvSpPr/>
          <p:nvPr/>
        </p:nvSpPr>
        <p:spPr>
          <a:xfrm>
            <a:off x="2876550" y="3438739"/>
            <a:ext cx="854101" cy="2981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CA461E-B0D6-E5FE-3B46-393AA322E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175"/>
            <a:ext cx="12192000" cy="529138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BFB076-1015-9E04-C1B0-BC27EC991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327"/>
            <a:ext cx="10515600" cy="561975"/>
          </a:xfrm>
        </p:spPr>
        <p:txBody>
          <a:bodyPr/>
          <a:lstStyle/>
          <a:p>
            <a:r>
              <a:rPr lang="en-US" b="1"/>
              <a:t>Step 2: </a:t>
            </a:r>
            <a:r>
              <a:rPr lang="en-US"/>
              <a:t>Look up for similar articles from the same author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1005F-7334-FDE6-5F32-12166B29086F}"/>
              </a:ext>
            </a:extLst>
          </p:cNvPr>
          <p:cNvSpPr/>
          <p:nvPr/>
        </p:nvSpPr>
        <p:spPr>
          <a:xfrm>
            <a:off x="2063254" y="1165702"/>
            <a:ext cx="4450910" cy="361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D02886-09A4-A722-5D32-3A44BE1A9EAD}"/>
              </a:ext>
            </a:extLst>
          </p:cNvPr>
          <p:cNvSpPr/>
          <p:nvPr/>
        </p:nvSpPr>
        <p:spPr>
          <a:xfrm>
            <a:off x="2128520" y="2514599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31CCF1-3335-B59E-4710-D071C45BD8F4}"/>
              </a:ext>
            </a:extLst>
          </p:cNvPr>
          <p:cNvSpPr/>
          <p:nvPr/>
        </p:nvSpPr>
        <p:spPr>
          <a:xfrm>
            <a:off x="3423920" y="4008119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AE1BE3-E476-8811-B991-E5AB339E313F}"/>
              </a:ext>
            </a:extLst>
          </p:cNvPr>
          <p:cNvSpPr/>
          <p:nvPr/>
        </p:nvSpPr>
        <p:spPr>
          <a:xfrm>
            <a:off x="2128520" y="5339079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2C6DEB-87B6-15D8-355B-0B997027F7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9" b="1"/>
          <a:stretch/>
        </p:blipFill>
        <p:spPr>
          <a:xfrm>
            <a:off x="0" y="1134533"/>
            <a:ext cx="12192000" cy="533541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6893B48-0159-931A-C0BE-CD5D9A0FD608}"/>
              </a:ext>
            </a:extLst>
          </p:cNvPr>
          <p:cNvSpPr/>
          <p:nvPr/>
        </p:nvSpPr>
        <p:spPr>
          <a:xfrm>
            <a:off x="2204720" y="2829983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E102C-B08F-35F3-EA0F-B5A9A3B1DA49}"/>
              </a:ext>
            </a:extLst>
          </p:cNvPr>
          <p:cNvSpPr/>
          <p:nvPr/>
        </p:nvSpPr>
        <p:spPr>
          <a:xfrm>
            <a:off x="2172970" y="4157133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D87ED7-B415-1C73-56C5-0D344A1CDE4B}"/>
              </a:ext>
            </a:extLst>
          </p:cNvPr>
          <p:cNvSpPr/>
          <p:nvPr/>
        </p:nvSpPr>
        <p:spPr>
          <a:xfrm>
            <a:off x="2211070" y="5319183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8309E3-F06D-6BD3-2CA5-C3020214F136}"/>
              </a:ext>
            </a:extLst>
          </p:cNvPr>
          <p:cNvSpPr/>
          <p:nvPr/>
        </p:nvSpPr>
        <p:spPr>
          <a:xfrm>
            <a:off x="2181437" y="1329264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0580E2-EF26-65C5-20AB-375B3E544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327"/>
            <a:ext cx="10515600" cy="561975"/>
          </a:xfrm>
        </p:spPr>
        <p:txBody>
          <a:bodyPr/>
          <a:lstStyle/>
          <a:p>
            <a:r>
              <a:rPr lang="en-US" b="1"/>
              <a:t>Step 2: </a:t>
            </a:r>
            <a:r>
              <a:rPr lang="en-US"/>
              <a:t>Look up for similar articles from the same author</a:t>
            </a:r>
          </a:p>
        </p:txBody>
      </p:sp>
    </p:spTree>
    <p:extLst>
      <p:ext uri="{BB962C8B-B14F-4D97-AF65-F5344CB8AC3E}">
        <p14:creationId xmlns:p14="http://schemas.microsoft.com/office/powerpoint/2010/main" val="348467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7D1BDD-10E7-ABA2-81C6-E619AC239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3580"/>
            <a:ext cx="12192000" cy="54035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840041B-FCCB-4C25-8DCA-317F708EBA73}"/>
              </a:ext>
            </a:extLst>
          </p:cNvPr>
          <p:cNvSpPr/>
          <p:nvPr/>
        </p:nvSpPr>
        <p:spPr>
          <a:xfrm>
            <a:off x="3773170" y="2785532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C4A56A-DCB1-810B-303B-3DB2540FE180}"/>
              </a:ext>
            </a:extLst>
          </p:cNvPr>
          <p:cNvSpPr/>
          <p:nvPr/>
        </p:nvSpPr>
        <p:spPr>
          <a:xfrm>
            <a:off x="2890520" y="4112682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6B6E9E-01C4-CAC0-499C-984E4A35BD50}"/>
              </a:ext>
            </a:extLst>
          </p:cNvPr>
          <p:cNvSpPr/>
          <p:nvPr/>
        </p:nvSpPr>
        <p:spPr>
          <a:xfrm>
            <a:off x="2172967" y="1447796"/>
            <a:ext cx="1010311" cy="2398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F2229EC-2613-3971-FB47-2ABC1771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327"/>
            <a:ext cx="10515600" cy="561975"/>
          </a:xfrm>
        </p:spPr>
        <p:txBody>
          <a:bodyPr/>
          <a:lstStyle/>
          <a:p>
            <a:r>
              <a:rPr lang="en-US" b="1"/>
              <a:t>Step 2: </a:t>
            </a:r>
            <a:r>
              <a:rPr lang="en-US"/>
              <a:t>Look up for similar articles from the same author</a:t>
            </a:r>
          </a:p>
        </p:txBody>
      </p:sp>
    </p:spTree>
    <p:extLst>
      <p:ext uri="{BB962C8B-B14F-4D97-AF65-F5344CB8AC3E}">
        <p14:creationId xmlns:p14="http://schemas.microsoft.com/office/powerpoint/2010/main" val="318671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12DD27-5530-B806-051F-EA10AC430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989"/>
            <a:ext cx="12192000" cy="53830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361339-D193-5DA5-C134-095F571C3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327"/>
            <a:ext cx="10515600" cy="561975"/>
          </a:xfrm>
        </p:spPr>
        <p:txBody>
          <a:bodyPr/>
          <a:lstStyle/>
          <a:p>
            <a:r>
              <a:rPr lang="en-US" b="1"/>
              <a:t>Step 3: </a:t>
            </a:r>
            <a:r>
              <a:rPr lang="en-US"/>
              <a:t>Look up for similar articles with same interest</a:t>
            </a:r>
          </a:p>
        </p:txBody>
      </p:sp>
    </p:spTree>
    <p:extLst>
      <p:ext uri="{BB962C8B-B14F-4D97-AF65-F5344CB8AC3E}">
        <p14:creationId xmlns:p14="http://schemas.microsoft.com/office/powerpoint/2010/main" val="247405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69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Homework for Seminar  Medication adherence  among elderly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大囉柚</dc:creator>
  <cp:lastModifiedBy>大囉柚</cp:lastModifiedBy>
  <cp:revision>1</cp:revision>
  <dcterms:created xsi:type="dcterms:W3CDTF">2025-06-11T04:35:59Z</dcterms:created>
  <dcterms:modified xsi:type="dcterms:W3CDTF">2025-06-11T05:47:00Z</dcterms:modified>
</cp:coreProperties>
</file>