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99B7F8-CFD2-796F-5A51-4EE06A6BF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DE6D191-2016-B363-7325-8438023D57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16B1D12-1217-A94B-08E5-749A7A7CE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E481-D92B-4539-9386-822E24424C84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D411E1-E788-4335-DF78-44A0C501D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B2FE6F5-3FCB-A8D2-A324-A5A8655E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93C51-D899-4B36-939B-EA472D5F0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467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EEACF7-221B-1C40-7F4C-C5F18A4DE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B81BF7A-5445-66D8-6345-73E7BA406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24C7C18-D90B-7C3B-E33F-99A9102BE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E481-D92B-4539-9386-822E24424C84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6E4BE24-5C01-C64A-2B9C-419A05DE9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BA12EB4-2622-9E12-32CC-31F762DCD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93C51-D899-4B36-939B-EA472D5F0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841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7A9550E-7F8F-2C5D-BB49-3C2471B4A0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FABAA60-7C2B-C8BB-5E9B-047002F67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181FCFD-BEA6-08D1-23FE-613E92C71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E481-D92B-4539-9386-822E24424C84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CE610F9-467C-175C-FFDC-6E0295188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56F37CD-D0FD-E55A-E5E7-DB7459B9D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93C51-D899-4B36-939B-EA472D5F0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667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3AFE5B-1E50-BE4A-F7BB-4FB6DE6A0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7186D77-BB94-8B0F-768E-15509EA51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0B2A137-3EF9-BCD8-B774-3B926C339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E481-D92B-4539-9386-822E24424C84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4C1FDBF-4F5F-74A7-7B9A-CEE0D7B4C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F358E68-1FB3-A138-37C0-2407E27AB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93C51-D899-4B36-939B-EA472D5F0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8427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18B9AE-77CC-3B42-5452-1968B3515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C6799AE-5261-7D10-E0F0-4251492AB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2A8D609-A532-38A3-C043-DEBD7F195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E481-D92B-4539-9386-822E24424C84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11CB8C-9594-604F-E12A-DADA00EEA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B395C5A-ADA0-A3F7-9A8F-814439D7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93C51-D899-4B36-939B-EA472D5F0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3626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621C26-5533-2123-D67A-A7D7142B3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107B63-FD68-6436-FEC2-63622042D7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CC4091E-C4C0-FE4C-6B45-F341B2A40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9B29234-7E55-F10C-BE7F-7F813F771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E481-D92B-4539-9386-822E24424C84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6536964-7426-2C2D-44D1-4D9A10195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B580ED5-2F7E-7617-7B13-8004BC80C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93C51-D899-4B36-939B-EA472D5F0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9782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8E4088-9852-33B7-5152-A9535BE3C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E6A6AF6-604F-0FBA-5B7D-A34B43FF3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500D40E-4BBE-5627-0CF9-7A5E606D0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26395EC-7A31-E2D6-4649-9F464067B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92AD07D-039E-8C41-2693-0F3E72465E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CB9E5FD-9FC9-403F-E29D-FFC7B994B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E481-D92B-4539-9386-822E24424C84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ACCB4C1-8D76-B6D4-E4AD-2A64DB826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A0ED92E-F57E-E020-A311-90E606AB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93C51-D899-4B36-939B-EA472D5F0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964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D47BB7-6224-11B0-2945-8F6C87584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B6EE456-F113-05B6-8B83-1B8505918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E481-D92B-4539-9386-822E24424C84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D337F7E-65B6-C206-6DED-E6B2F395A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97552CE-FA81-5498-6AD2-C6958BD4A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93C51-D899-4B36-939B-EA472D5F0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459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243A7DE-95FD-F2C9-24B4-F4C8BE4E8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E481-D92B-4539-9386-822E24424C84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341A23A-26D0-5D03-3EF5-3ED850669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ADB2491-3766-9CC0-0B99-B865DE00E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93C51-D899-4B36-939B-EA472D5F0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3424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AFDF83-8DAD-75F3-59BF-73D387893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95F8578-44CC-24E0-0E66-03AA08D25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AA7364E-1521-4619-13E1-1D74C0539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4250DE2-F979-C373-A148-D8D0ABFDF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E481-D92B-4539-9386-822E24424C84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3BE1ECB-61B8-3DFA-454D-9DEBA41B0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81C3CBC-0745-67CA-11C7-3D7AC9A34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93C51-D899-4B36-939B-EA472D5F0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2761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73A4A1-3CA1-BBF3-5FC1-B7BF79B64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0212EB5-E9C3-8015-612B-52CE7E1CFD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1E9B4BA-53C3-78BB-3C99-EA2A11B639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1E09F53-2412-0A62-C3EC-8D01EF39A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E481-D92B-4539-9386-822E24424C84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F4E6209-1A04-3DDD-18B5-26454460B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D71F4B0-9C45-DF76-6262-A6E7609C9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93C51-D899-4B36-939B-EA472D5F0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823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437CABE-1FFF-65AE-CD0C-C50807239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36616F3-706C-884C-ED05-C2A08F455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942328D-10D1-A923-930C-9E0E12660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6CE481-D92B-4539-9386-822E24424C84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7305887-59DC-224D-ACA6-7E5B0F9B48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FDF82DB-F235-A06B-C390-7EFE1D4828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093C51-D899-4B36-939B-EA472D5F0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368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9B872897-099D-7A53-47B4-AFDA69D147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7031" y="0"/>
            <a:ext cx="6357937" cy="6858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BD9AE33B-522A-D35E-C9E3-0C4774BBE07F}"/>
              </a:ext>
            </a:extLst>
          </p:cNvPr>
          <p:cNvSpPr/>
          <p:nvPr/>
        </p:nvSpPr>
        <p:spPr>
          <a:xfrm>
            <a:off x="5142271" y="3165987"/>
            <a:ext cx="462116" cy="1081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C50B2A1-CF8B-4776-35B1-4C3B4A485757}"/>
              </a:ext>
            </a:extLst>
          </p:cNvPr>
          <p:cNvSpPr/>
          <p:nvPr/>
        </p:nvSpPr>
        <p:spPr>
          <a:xfrm>
            <a:off x="5142271" y="6440129"/>
            <a:ext cx="462116" cy="1081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83981C10-E5B4-FDA0-EAE2-6FEE12513604}"/>
              </a:ext>
            </a:extLst>
          </p:cNvPr>
          <p:cNvSpPr txBox="1">
            <a:spLocks/>
          </p:cNvSpPr>
          <p:nvPr/>
        </p:nvSpPr>
        <p:spPr>
          <a:xfrm>
            <a:off x="297426" y="0"/>
            <a:ext cx="234745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600" b="1" dirty="0"/>
              <a:t>General search</a:t>
            </a:r>
            <a:endParaRPr lang="zh-TW" altLang="en-US" sz="3600" b="1" dirty="0"/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B2ADF908-F695-F5A6-8E3C-129283A131AF}"/>
              </a:ext>
            </a:extLst>
          </p:cNvPr>
          <p:cNvSpPr txBox="1">
            <a:spLocks/>
          </p:cNvSpPr>
          <p:nvPr/>
        </p:nvSpPr>
        <p:spPr>
          <a:xfrm>
            <a:off x="433503" y="2766218"/>
            <a:ext cx="234745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600" b="1" dirty="0"/>
              <a:t>Notifying the author</a:t>
            </a:r>
            <a:endParaRPr lang="zh-TW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41669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9C4AEEA8-CD46-0D96-31C5-F8A49DE1A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0" y="0"/>
            <a:ext cx="6477000" cy="685800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D9604283-FC03-868F-023B-284E29E97A95}"/>
              </a:ext>
            </a:extLst>
          </p:cNvPr>
          <p:cNvSpPr/>
          <p:nvPr/>
        </p:nvSpPr>
        <p:spPr>
          <a:xfrm>
            <a:off x="5063613" y="1258529"/>
            <a:ext cx="462116" cy="1081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350FFE2-DC16-F4B5-2551-CFD17F6DCF58}"/>
              </a:ext>
            </a:extLst>
          </p:cNvPr>
          <p:cNvSpPr/>
          <p:nvPr/>
        </p:nvSpPr>
        <p:spPr>
          <a:xfrm>
            <a:off x="6543368" y="2217174"/>
            <a:ext cx="462116" cy="1081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C454C13A-86C3-08E0-00E0-ACEC109E25A9}"/>
              </a:ext>
            </a:extLst>
          </p:cNvPr>
          <p:cNvSpPr/>
          <p:nvPr/>
        </p:nvSpPr>
        <p:spPr>
          <a:xfrm>
            <a:off x="5063613" y="3320845"/>
            <a:ext cx="462116" cy="1081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C98D53B-245F-E99D-70E5-57D5EEBAC078}"/>
              </a:ext>
            </a:extLst>
          </p:cNvPr>
          <p:cNvSpPr/>
          <p:nvPr/>
        </p:nvSpPr>
        <p:spPr>
          <a:xfrm>
            <a:off x="4630994" y="4247535"/>
            <a:ext cx="462116" cy="1081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DCD7832-700E-64D5-0D99-31A19D4F39D0}"/>
              </a:ext>
            </a:extLst>
          </p:cNvPr>
          <p:cNvSpPr/>
          <p:nvPr/>
        </p:nvSpPr>
        <p:spPr>
          <a:xfrm>
            <a:off x="5781368" y="5338916"/>
            <a:ext cx="462116" cy="1081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A2B0C78-F94C-B642-F9C0-9BBAA1AA1F55}"/>
              </a:ext>
            </a:extLst>
          </p:cNvPr>
          <p:cNvSpPr/>
          <p:nvPr/>
        </p:nvSpPr>
        <p:spPr>
          <a:xfrm>
            <a:off x="4630994" y="6309851"/>
            <a:ext cx="462116" cy="1081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標題 1">
            <a:extLst>
              <a:ext uri="{FF2B5EF4-FFF2-40B4-BE49-F238E27FC236}">
                <a16:creationId xmlns:a16="http://schemas.microsoft.com/office/drawing/2014/main" id="{B02150A7-3EDD-ADF7-94CC-07D2836219FF}"/>
              </a:ext>
            </a:extLst>
          </p:cNvPr>
          <p:cNvSpPr txBox="1">
            <a:spLocks/>
          </p:cNvSpPr>
          <p:nvPr/>
        </p:nvSpPr>
        <p:spPr>
          <a:xfrm>
            <a:off x="317090" y="2658063"/>
            <a:ext cx="234745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600" b="1" dirty="0"/>
              <a:t>Chasing the author with series of paper</a:t>
            </a:r>
            <a:endParaRPr lang="zh-TW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64196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0CD66C6A-8493-7CF0-F061-23D5764EB9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907" y="0"/>
            <a:ext cx="10048186" cy="6858000"/>
          </a:xfrm>
          <a:prstGeom prst="rect">
            <a:avLst/>
          </a:prstGeom>
        </p:spPr>
      </p:pic>
      <p:sp>
        <p:nvSpPr>
          <p:cNvPr id="6" name="標題 1">
            <a:extLst>
              <a:ext uri="{FF2B5EF4-FFF2-40B4-BE49-F238E27FC236}">
                <a16:creationId xmlns:a16="http://schemas.microsoft.com/office/drawing/2014/main" id="{E64B9352-D020-6FD6-536D-E3F742DCD74D}"/>
              </a:ext>
            </a:extLst>
          </p:cNvPr>
          <p:cNvSpPr txBox="1">
            <a:spLocks/>
          </p:cNvSpPr>
          <p:nvPr/>
        </p:nvSpPr>
        <p:spPr>
          <a:xfrm>
            <a:off x="425244" y="4624514"/>
            <a:ext cx="234745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2400" b="1" dirty="0"/>
              <a:t>Try to find out updated relevant papers and authors</a:t>
            </a:r>
            <a:endParaRPr lang="zh-TW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23043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B29DBE-B020-4542-55FD-18D0824B4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Target journal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E4A174-29C1-2642-F306-E21DD76EC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Thorax (IF:10.8, Q1)</a:t>
            </a:r>
          </a:p>
          <a:p>
            <a:r>
              <a:rPr lang="en-US" altLang="zh-TW" dirty="0"/>
              <a:t>Annals of the American Thoracic Society (IF: 6.8, Q1)</a:t>
            </a:r>
          </a:p>
          <a:p>
            <a:r>
              <a:rPr lang="en-US" altLang="zh-TW" dirty="0"/>
              <a:t>International Journal of Epidemiology (IF:6.4, Q1)</a:t>
            </a:r>
          </a:p>
          <a:p>
            <a:r>
              <a:rPr lang="en-US" altLang="zh-TW" dirty="0"/>
              <a:t>BMJ open (IF: 2.4, Q1 )</a:t>
            </a: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35904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64</Words>
  <Application>Microsoft Office PowerPoint</Application>
  <PresentationFormat>寬螢幕</PresentationFormat>
  <Paragraphs>9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佈景主題</vt:lpstr>
      <vt:lpstr>PowerPoint 簡報</vt:lpstr>
      <vt:lpstr>PowerPoint 簡報</vt:lpstr>
      <vt:lpstr>PowerPoint 簡報</vt:lpstr>
      <vt:lpstr>Target journal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泱瀚</dc:creator>
  <cp:lastModifiedBy>泱瀚</cp:lastModifiedBy>
  <cp:revision>5</cp:revision>
  <dcterms:created xsi:type="dcterms:W3CDTF">2025-06-08T15:51:16Z</dcterms:created>
  <dcterms:modified xsi:type="dcterms:W3CDTF">2025-06-10T22:18:51Z</dcterms:modified>
</cp:coreProperties>
</file>