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DCFBA-69A8-48BB-B353-4F14B3B6DD50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4B057-6798-42DA-AE45-BF440090C5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86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52F79F-027C-447E-9CE5-163C26308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A36832C-FB8C-4348-9F0D-135259B5C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71A1CF-C22F-4015-8CD1-6C8853D9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1C44A5-B77A-4338-B1CA-B8F9F992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06752A-E7E8-4AF4-B0CC-216FD797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5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16184B-CEAB-47D7-A676-EC1BB8CF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D95E9F-C4A3-4901-B0E0-33EC64290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EDBF9B-B64C-4C17-BA9A-3989B829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7E7714-7C51-450D-9389-E30A66D9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25D5E3-0AF1-4C78-B74B-5952299A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282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8302C59-FACE-4237-B355-8550665A0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C05CC4-CA89-4098-B7DF-9F9D07725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54016-1865-44A1-9808-87FEF4B5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931064-FA78-4725-A83D-D26AA9B0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404174-F728-4465-997D-DA6A4752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4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A296A1-BBA6-4F58-B480-81BFC7475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7D95C6-9336-4809-B396-31D5B141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97EB7B-9148-4EE6-A57A-70C660BB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DA36FD-E9BC-4E7C-B000-91EBB93E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7D15A7-FFB8-438D-8383-C14DEFB0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89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24674-0A49-4A86-B072-421A20B7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C5010F5-F649-42E0-AC55-CE17B3123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1A6FE9-A7BD-4CD9-92C7-EB41263C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9F35-4594-47F5-BC45-7C26FE05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43A8DF-6E87-41D9-9094-26B422FB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1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2BE623-C1F2-4DF5-9B36-E0FD103B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8AC02C-B748-4112-A22A-674F2E3AC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45EB79D-18A7-435A-AC81-DAAA794D3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9125E9-06EA-4808-B64D-BA14B7B5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3B9B24-CA02-40D5-9BC3-ADE78423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2A84978-5758-42D5-8A54-111D05AB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69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85021B-1D7A-4030-818E-028BCFB4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5E6366-CDDB-4678-9B78-D3B6BAC0C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4C0E6DA-C962-424D-81F5-A23F1FE23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F27B6BD-4713-4BD2-A913-08D218DCD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8889B9-042A-414A-866C-25CC8D34D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18F7E3A-53AA-4B5E-B162-4AFDEC6A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5DDF83D-9E35-4C51-85DD-15B0B098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442601F-100D-4B29-B591-FD5C0FF4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10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7A0CD3-4B99-4E71-99E2-1EA5EC6C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F2FCD27-1D52-47E7-951E-77EE9992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5FDA1DF-B780-453F-A101-ED27F7A6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9F6D446-EF6F-48AC-B645-D829431E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06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D275B3A-0CAE-4388-B452-56ED7AB8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5317D37-CD60-4E38-978C-A5373A03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A180E91-C74A-4021-B349-C30EBAA7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67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EE4D5-A5E6-4F64-8468-7A42A660D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44DBB0-EBBE-404B-BE55-67A062CBB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DB4C0F5-7B08-4242-8E18-95F72DAC7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E311DC-3FDF-46E9-A2A3-9104D260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66710E-A28A-4682-A4C0-D2B75B32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BCA2D60-5B2C-4E76-8317-548D772B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16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BDB1D8-781C-4885-A67A-2AF20867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B9A1BE9-07C0-4007-BE28-27DB61CFA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423CCC-6E95-48FD-B053-0DFADCF3D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BCA3B8-2000-4932-B597-D667C8F8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74A326-DAFA-4CE7-AB0E-8C4D4982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A03F36-3CFC-425C-893F-4C7B99CE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71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933532D-0628-4E9B-AEBD-CEF15918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02AA61-C064-48EF-80E9-51BFEF754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8DC88B-B50F-4B9E-8A78-6C83E0281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ED3C-6F07-4D81-9420-CBD25A6B9CD6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C52EE7-C99A-4918-8F60-D5AA411B0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3575DE-73CA-48F9-B080-712DA56D3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B039-2A45-45E9-BCB7-CEA758563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38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373821-0BC6-4F4D-B73A-61839D9B6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Searching on google scholar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43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197788A-D15E-49D7-94B0-FB04BD035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556" r="53564" b="4496"/>
          <a:stretch/>
        </p:blipFill>
        <p:spPr>
          <a:xfrm>
            <a:off x="2027654" y="95102"/>
            <a:ext cx="6353336" cy="6691592"/>
          </a:xfrm>
          <a:solidFill>
            <a:srgbClr val="FFFF00"/>
          </a:solidFill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082A940-D3F2-4242-BE8B-6CF297FA6BDE}"/>
              </a:ext>
            </a:extLst>
          </p:cNvPr>
          <p:cNvSpPr/>
          <p:nvPr/>
        </p:nvSpPr>
        <p:spPr>
          <a:xfrm>
            <a:off x="6224631" y="95102"/>
            <a:ext cx="1501630" cy="609573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7030A0"/>
                </a:solidFill>
              </a:rPr>
              <a:t>General search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95B89D4-4126-4784-A2E9-35B1FE14EE7C}"/>
              </a:ext>
            </a:extLst>
          </p:cNvPr>
          <p:cNvSpPr/>
          <p:nvPr/>
        </p:nvSpPr>
        <p:spPr>
          <a:xfrm>
            <a:off x="2207702" y="2260860"/>
            <a:ext cx="1501630" cy="609573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7030A0"/>
                </a:solidFill>
              </a:rPr>
              <a:t>Notifying</a:t>
            </a:r>
          </a:p>
          <a:p>
            <a:pPr algn="ctr"/>
            <a:r>
              <a:rPr lang="en-US" altLang="zh-TW" dirty="0">
                <a:solidFill>
                  <a:srgbClr val="7030A0"/>
                </a:solidFill>
              </a:rPr>
              <a:t>the author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A13CFA-3A38-4C44-ACA3-E83C10A05E53}"/>
              </a:ext>
            </a:extLst>
          </p:cNvPr>
          <p:cNvSpPr/>
          <p:nvPr/>
        </p:nvSpPr>
        <p:spPr>
          <a:xfrm>
            <a:off x="3800213" y="2407640"/>
            <a:ext cx="453005" cy="1677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4C5D783-871C-4090-B183-09CE723E2CED}"/>
              </a:ext>
            </a:extLst>
          </p:cNvPr>
          <p:cNvSpPr/>
          <p:nvPr/>
        </p:nvSpPr>
        <p:spPr>
          <a:xfrm>
            <a:off x="3800212" y="6618914"/>
            <a:ext cx="453005" cy="1677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3764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2FD2D46-3107-4F08-AF83-C06B9C518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94" t="8171" r="51265" b="4110"/>
          <a:stretch/>
        </p:blipFill>
        <p:spPr>
          <a:xfrm>
            <a:off x="1853966" y="0"/>
            <a:ext cx="6593747" cy="6772361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69B5875-8DD8-4D4E-BB94-83F3C10E6BE9}"/>
              </a:ext>
            </a:extLst>
          </p:cNvPr>
          <p:cNvSpPr/>
          <p:nvPr/>
        </p:nvSpPr>
        <p:spPr>
          <a:xfrm>
            <a:off x="3540154" y="1174459"/>
            <a:ext cx="453005" cy="1677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1087D91-449B-4ECA-92D8-2667EEA66190}"/>
              </a:ext>
            </a:extLst>
          </p:cNvPr>
          <p:cNvSpPr/>
          <p:nvPr/>
        </p:nvSpPr>
        <p:spPr>
          <a:xfrm>
            <a:off x="3540153" y="3261220"/>
            <a:ext cx="453005" cy="1677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801B9A-7D90-4E3B-BFA2-8D41C405C927}"/>
              </a:ext>
            </a:extLst>
          </p:cNvPr>
          <p:cNvSpPr/>
          <p:nvPr/>
        </p:nvSpPr>
        <p:spPr>
          <a:xfrm>
            <a:off x="3540153" y="4295163"/>
            <a:ext cx="453005" cy="1677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D8AA927-CDE8-449E-B1F7-6E2527055EC5}"/>
              </a:ext>
            </a:extLst>
          </p:cNvPr>
          <p:cNvSpPr/>
          <p:nvPr/>
        </p:nvSpPr>
        <p:spPr>
          <a:xfrm>
            <a:off x="5905848" y="0"/>
            <a:ext cx="2952926" cy="813732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7030A0"/>
                </a:solidFill>
              </a:rPr>
              <a:t>Chasing the author with series of papers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F95E16C-5707-4004-BE72-8C0B1B8EAA1C}"/>
              </a:ext>
            </a:extLst>
          </p:cNvPr>
          <p:cNvSpPr/>
          <p:nvPr/>
        </p:nvSpPr>
        <p:spPr>
          <a:xfrm>
            <a:off x="4388839" y="3665989"/>
            <a:ext cx="1105950" cy="243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1191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內容版面配置區 35">
            <a:extLst>
              <a:ext uri="{FF2B5EF4-FFF2-40B4-BE49-F238E27FC236}">
                <a16:creationId xmlns:a16="http://schemas.microsoft.com/office/drawing/2014/main" id="{2EF27F2E-3E08-434B-8997-F676EF985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66" t="7977" r="51265" b="4495"/>
          <a:stretch/>
        </p:blipFill>
        <p:spPr>
          <a:xfrm>
            <a:off x="3419475" y="100669"/>
            <a:ext cx="6435870" cy="6493078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7C22EAE9-3E57-43BD-ADAC-81EDFF1E8C44}"/>
              </a:ext>
            </a:extLst>
          </p:cNvPr>
          <p:cNvSpPr/>
          <p:nvPr/>
        </p:nvSpPr>
        <p:spPr>
          <a:xfrm>
            <a:off x="1668302" y="1925623"/>
            <a:ext cx="3311525" cy="1295400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Cited by: 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Try to find out updated relevant papers and authors</a:t>
            </a:r>
            <a:endParaRPr kumimoji="1" lang="zh-TW" alt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41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A42371-6B0F-4251-93D8-911487FD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Journals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A31F59-DC8F-4913-AAE2-91F5728F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CA-A Cancer Journal for Clinicians</a:t>
            </a:r>
          </a:p>
          <a:p>
            <a:r>
              <a:rPr lang="en-US" altLang="zh-TW" sz="3200" dirty="0"/>
              <a:t>Cancer</a:t>
            </a:r>
          </a:p>
          <a:p>
            <a:r>
              <a:rPr lang="en-US" altLang="zh-TW" sz="3200" dirty="0"/>
              <a:t>Journal of the National Comprehensive Cancer Network</a:t>
            </a:r>
          </a:p>
          <a:p>
            <a:r>
              <a:rPr lang="en-US" altLang="zh-TW" sz="3200" dirty="0"/>
              <a:t>Journal of Clinical Oncology</a:t>
            </a:r>
          </a:p>
          <a:p>
            <a:r>
              <a:rPr lang="en-US" altLang="zh-TW" sz="3200" dirty="0"/>
              <a:t>THE LANCET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7866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51</Words>
  <Application>Microsoft Office PowerPoint</Application>
  <PresentationFormat>寬螢幕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Office 佈景主題</vt:lpstr>
      <vt:lpstr>Homework  Searching on google scholar</vt:lpstr>
      <vt:lpstr>PowerPoint 簡報</vt:lpstr>
      <vt:lpstr>PowerPoint 簡報</vt:lpstr>
      <vt:lpstr>PowerPoint 簡報</vt:lpstr>
      <vt:lpstr>Target Journals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 Searching on google scholar</dc:title>
  <dc:creator>user</dc:creator>
  <cp:lastModifiedBy>user</cp:lastModifiedBy>
  <cp:revision>3</cp:revision>
  <dcterms:created xsi:type="dcterms:W3CDTF">2025-06-08T12:19:34Z</dcterms:created>
  <dcterms:modified xsi:type="dcterms:W3CDTF">2025-06-10T14:28:11Z</dcterms:modified>
</cp:coreProperties>
</file>