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DCFBA-69A8-48BB-B353-4F14B3B6DD50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4B057-6798-42DA-AE45-BF440090C5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7868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D52F79F-027C-447E-9CE5-163C263086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A36832C-FB8C-4348-9F0D-135259B5C2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D71A1CF-C22F-4015-8CD1-6C8853D98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ED3C-6F07-4D81-9420-CBD25A6B9CD6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C1C44A5-B77A-4338-B1CA-B8F9F992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06752A-E7E8-4AF4-B0CC-216FD7970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B039-2A45-45E9-BCB7-CEA758563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5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16184B-CEAB-47D7-A676-EC1BB8CF0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3D95E9F-C4A3-4901-B0E0-33EC64290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FEDBF9B-B64C-4C17-BA9A-3989B829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ED3C-6F07-4D81-9420-CBD25A6B9CD6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C7E7714-7C51-450D-9389-E30A66D98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425D5E3-0AF1-4C78-B74B-5952299A4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B039-2A45-45E9-BCB7-CEA758563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2828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8302C59-FACE-4237-B355-8550665A0D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8C05CC4-CA89-4098-B7DF-9F9D07725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5D54016-1865-44A1-9808-87FEF4B52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ED3C-6F07-4D81-9420-CBD25A6B9CD6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D931064-FA78-4725-A83D-D26AA9B08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C404174-F728-4465-997D-DA6A47526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B039-2A45-45E9-BCB7-CEA758563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44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A296A1-BBA6-4F58-B480-81BFC7475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87D95C6-9336-4809-B396-31D5B1414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697EB7B-9148-4EE6-A57A-70C660BB1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ED3C-6F07-4D81-9420-CBD25A6B9CD6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2DA36FD-E9BC-4E7C-B000-91EBB93E2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D7D15A7-FFB8-438D-8383-C14DEFB01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B039-2A45-45E9-BCB7-CEA758563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6893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924674-0A49-4A86-B072-421A20B7B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C5010F5-F649-42E0-AC55-CE17B3123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01A6FE9-A7BD-4CD9-92C7-EB41263C1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ED3C-6F07-4D81-9420-CBD25A6B9CD6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DC69F35-4594-47F5-BC45-7C26FE05F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443A8DF-6E87-41D9-9094-26B422FBE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B039-2A45-45E9-BCB7-CEA758563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11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2BE623-C1F2-4DF5-9B36-E0FD103B9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08AC02C-B748-4112-A22A-674F2E3ACD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45EB79D-18A7-435A-AC81-DAAA794D36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A9125E9-06EA-4808-B64D-BA14B7B52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ED3C-6F07-4D81-9420-CBD25A6B9CD6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23B9B24-CA02-40D5-9BC3-ADE784231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2A84978-5758-42D5-8A54-111D05AB1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B039-2A45-45E9-BCB7-CEA758563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3696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85021B-1D7A-4030-818E-028BCFB49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25E6366-CDDB-4678-9B78-D3B6BAC0C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4C0E6DA-C962-424D-81F5-A23F1FE23D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F27B6BD-4713-4BD2-A913-08D218DCDB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28889B9-042A-414A-866C-25CC8D34D0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18F7E3A-53AA-4B5E-B162-4AFDEC6A7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ED3C-6F07-4D81-9420-CBD25A6B9CD6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5DDF83D-9E35-4C51-85DD-15B0B098A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442601F-100D-4B29-B591-FD5C0FF43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B039-2A45-45E9-BCB7-CEA758563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810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7A0CD3-4B99-4E71-99E2-1EA5EC6C4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F2FCD27-1D52-47E7-951E-77EE9992A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ED3C-6F07-4D81-9420-CBD25A6B9CD6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5FDA1DF-B780-453F-A101-ED27F7A62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9F6D446-EF6F-48AC-B645-D829431ED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B039-2A45-45E9-BCB7-CEA758563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506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D275B3A-0CAE-4388-B452-56ED7AB89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ED3C-6F07-4D81-9420-CBD25A6B9CD6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5317D37-CD60-4E38-978C-A5373A032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A180E91-C74A-4021-B349-C30EBAA7E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B039-2A45-45E9-BCB7-CEA758563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167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45EE4D5-A5E6-4F64-8468-7A42A660D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444DBB0-EBBE-404B-BE55-67A062CBB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DB4C0F5-7B08-4242-8E18-95F72DAC71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4E311DC-3FDF-46E9-A2A3-9104D2600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ED3C-6F07-4D81-9420-CBD25A6B9CD6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F66710E-A28A-4682-A4C0-D2B75B32D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BCA2D60-5B2C-4E76-8317-548D772BD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B039-2A45-45E9-BCB7-CEA758563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3167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BDB1D8-781C-4885-A67A-2AF20867D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B9A1BE9-07C0-4007-BE28-27DB61CFAB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0423CCC-6E95-48FD-B053-0DFADCF3D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CBCA3B8-2000-4932-B597-D667C8F8E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ED3C-6F07-4D81-9420-CBD25A6B9CD6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874A326-DAFA-4CE7-AB0E-8C4D49828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0A03F36-3CFC-425C-893F-4C7B99CE3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B039-2A45-45E9-BCB7-CEA758563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6713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933532D-0628-4E9B-AEBD-CEF159183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102AA61-C064-48EF-80E9-51BFEF754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18DC88B-B50F-4B9E-8A78-6C83E02818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8ED3C-6F07-4D81-9420-CBD25A6B9CD6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4C52EE7-C99A-4918-8F60-D5AA411B08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93575DE-73CA-48F9-B080-712DA56D32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4B039-2A45-45E9-BCB7-CEA758563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0382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373821-0BC6-4F4D-B73A-61839D9B60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</a:t>
            </a:r>
            <a:b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Searching on google scholar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3437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F197788A-D15E-49D7-94B0-FB04BD035E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556" r="53564" b="4496"/>
          <a:stretch/>
        </p:blipFill>
        <p:spPr>
          <a:xfrm>
            <a:off x="2027654" y="95102"/>
            <a:ext cx="6353336" cy="6691592"/>
          </a:xfrm>
          <a:solidFill>
            <a:srgbClr val="FFFF00"/>
          </a:solidFill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0082A940-D3F2-4242-BE8B-6CF297FA6BDE}"/>
              </a:ext>
            </a:extLst>
          </p:cNvPr>
          <p:cNvSpPr/>
          <p:nvPr/>
        </p:nvSpPr>
        <p:spPr>
          <a:xfrm>
            <a:off x="6224631" y="95102"/>
            <a:ext cx="1501630" cy="609573"/>
          </a:xfrm>
          <a:prstGeom prst="rect">
            <a:avLst/>
          </a:prstGeom>
          <a:solidFill>
            <a:srgbClr val="FFFF00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7030A0"/>
                </a:solidFill>
              </a:rPr>
              <a:t>General search</a:t>
            </a:r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95B89D4-4126-4784-A2E9-35B1FE14EE7C}"/>
              </a:ext>
            </a:extLst>
          </p:cNvPr>
          <p:cNvSpPr/>
          <p:nvPr/>
        </p:nvSpPr>
        <p:spPr>
          <a:xfrm>
            <a:off x="2207702" y="2260860"/>
            <a:ext cx="1501630" cy="609573"/>
          </a:xfrm>
          <a:prstGeom prst="rect">
            <a:avLst/>
          </a:prstGeom>
          <a:solidFill>
            <a:srgbClr val="FFFF00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7030A0"/>
                </a:solidFill>
              </a:rPr>
              <a:t>Notifying</a:t>
            </a:r>
          </a:p>
          <a:p>
            <a:pPr algn="ctr"/>
            <a:r>
              <a:rPr lang="en-US" altLang="zh-TW" dirty="0">
                <a:solidFill>
                  <a:srgbClr val="7030A0"/>
                </a:solidFill>
              </a:rPr>
              <a:t>the author</a:t>
            </a:r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DA13CFA-3A38-4C44-ACA3-E83C10A05E53}"/>
              </a:ext>
            </a:extLst>
          </p:cNvPr>
          <p:cNvSpPr/>
          <p:nvPr/>
        </p:nvSpPr>
        <p:spPr>
          <a:xfrm>
            <a:off x="3800213" y="2407640"/>
            <a:ext cx="453005" cy="1677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D4C5D783-871C-4090-B183-09CE723E2CED}"/>
              </a:ext>
            </a:extLst>
          </p:cNvPr>
          <p:cNvSpPr/>
          <p:nvPr/>
        </p:nvSpPr>
        <p:spPr>
          <a:xfrm>
            <a:off x="3800212" y="6618914"/>
            <a:ext cx="453005" cy="1677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37646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82FD2D46-3107-4F08-AF83-C06B9C5186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94" t="8171" r="51265" b="4110"/>
          <a:stretch/>
        </p:blipFill>
        <p:spPr>
          <a:xfrm>
            <a:off x="1853966" y="0"/>
            <a:ext cx="6593747" cy="6772361"/>
          </a:xfr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469B5875-8DD8-4D4E-BB94-83F3C10E6BE9}"/>
              </a:ext>
            </a:extLst>
          </p:cNvPr>
          <p:cNvSpPr/>
          <p:nvPr/>
        </p:nvSpPr>
        <p:spPr>
          <a:xfrm>
            <a:off x="3540154" y="1174459"/>
            <a:ext cx="453005" cy="1677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1087D91-449B-4ECA-92D8-2667EEA66190}"/>
              </a:ext>
            </a:extLst>
          </p:cNvPr>
          <p:cNvSpPr/>
          <p:nvPr/>
        </p:nvSpPr>
        <p:spPr>
          <a:xfrm>
            <a:off x="3540153" y="3261220"/>
            <a:ext cx="453005" cy="1677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E801B9A-7D90-4E3B-BFA2-8D41C405C927}"/>
              </a:ext>
            </a:extLst>
          </p:cNvPr>
          <p:cNvSpPr/>
          <p:nvPr/>
        </p:nvSpPr>
        <p:spPr>
          <a:xfrm>
            <a:off x="3540153" y="4295163"/>
            <a:ext cx="453005" cy="1677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4D8AA927-CDE8-449E-B1F7-6E2527055EC5}"/>
              </a:ext>
            </a:extLst>
          </p:cNvPr>
          <p:cNvSpPr/>
          <p:nvPr/>
        </p:nvSpPr>
        <p:spPr>
          <a:xfrm>
            <a:off x="5905848" y="0"/>
            <a:ext cx="2952926" cy="813732"/>
          </a:xfrm>
          <a:prstGeom prst="rect">
            <a:avLst/>
          </a:prstGeom>
          <a:solidFill>
            <a:srgbClr val="FFFF00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7030A0"/>
                </a:solidFill>
              </a:rPr>
              <a:t>Chasing the author with series of papers</a:t>
            </a:r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F95E16C-5707-4004-BE72-8C0B1B8EAA1C}"/>
              </a:ext>
            </a:extLst>
          </p:cNvPr>
          <p:cNvSpPr/>
          <p:nvPr/>
        </p:nvSpPr>
        <p:spPr>
          <a:xfrm>
            <a:off x="4388839" y="3665989"/>
            <a:ext cx="1105950" cy="24328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211919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內容版面配置區 35">
            <a:extLst>
              <a:ext uri="{FF2B5EF4-FFF2-40B4-BE49-F238E27FC236}">
                <a16:creationId xmlns:a16="http://schemas.microsoft.com/office/drawing/2014/main" id="{2EF27F2E-3E08-434B-8997-F676EF9853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66" t="7977" r="51265" b="4495"/>
          <a:stretch/>
        </p:blipFill>
        <p:spPr>
          <a:xfrm>
            <a:off x="3419475" y="100669"/>
            <a:ext cx="6435870" cy="6493078"/>
          </a:xfr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7C22EAE9-3E57-43BD-ADAC-81EDFF1E8C44}"/>
              </a:ext>
            </a:extLst>
          </p:cNvPr>
          <p:cNvSpPr/>
          <p:nvPr/>
        </p:nvSpPr>
        <p:spPr>
          <a:xfrm>
            <a:off x="1668302" y="1925623"/>
            <a:ext cx="3311525" cy="129540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rgbClr val="7030A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800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Cited by: </a:t>
            </a:r>
            <a:r>
              <a:rPr kumimoji="1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Try to find out updated relevant papers and authors</a:t>
            </a:r>
            <a:endParaRPr kumimoji="1" lang="zh-TW" altLang="en-US" sz="24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8414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A42371-6B0F-4251-93D8-911487FD9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Target Journals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6A31F59-DC8F-4913-AAE2-91F5728FF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CA-A Cancer Journal for Clinicians</a:t>
            </a:r>
          </a:p>
          <a:p>
            <a:r>
              <a:rPr lang="en-US" altLang="zh-TW" sz="3200" dirty="0"/>
              <a:t>Cancer</a:t>
            </a:r>
          </a:p>
          <a:p>
            <a:r>
              <a:rPr lang="en-US" altLang="zh-TW" sz="3200" dirty="0"/>
              <a:t>Journal of the National Comprehensive Cancer Network</a:t>
            </a:r>
          </a:p>
          <a:p>
            <a:r>
              <a:rPr lang="en-US" altLang="zh-TW" sz="3200" dirty="0"/>
              <a:t>Journal of Clinical Oncology</a:t>
            </a:r>
          </a:p>
          <a:p>
            <a:r>
              <a:rPr lang="en-US" altLang="zh-TW" sz="3200" dirty="0"/>
              <a:t>THE LANCET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178665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51</Words>
  <Application>Microsoft Office PowerPoint</Application>
  <PresentationFormat>寬螢幕</PresentationFormat>
  <Paragraphs>12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微軟正黑體</vt:lpstr>
      <vt:lpstr>Arial</vt:lpstr>
      <vt:lpstr>Calibri</vt:lpstr>
      <vt:lpstr>Calibri Light</vt:lpstr>
      <vt:lpstr>Office 佈景主題</vt:lpstr>
      <vt:lpstr>Homework  Searching on google scholar</vt:lpstr>
      <vt:lpstr>PowerPoint 簡報</vt:lpstr>
      <vt:lpstr>PowerPoint 簡報</vt:lpstr>
      <vt:lpstr>PowerPoint 簡報</vt:lpstr>
      <vt:lpstr>Target Journals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 Searching on google scholar</dc:title>
  <dc:creator>user</dc:creator>
  <cp:lastModifiedBy>user</cp:lastModifiedBy>
  <cp:revision>3</cp:revision>
  <dcterms:created xsi:type="dcterms:W3CDTF">2025-06-08T12:19:34Z</dcterms:created>
  <dcterms:modified xsi:type="dcterms:W3CDTF">2025-06-10T14:28:11Z</dcterms:modified>
</cp:coreProperties>
</file>