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12" r:id="rId2"/>
    <p:sldId id="613" r:id="rId3"/>
    <p:sldId id="614" r:id="rId4"/>
    <p:sldId id="615" r:id="rId5"/>
    <p:sldId id="616" r:id="rId6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8CE4F"/>
    <a:srgbClr val="009A46"/>
    <a:srgbClr val="19C3FF"/>
    <a:srgbClr val="09E558"/>
    <a:srgbClr val="1AF669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090" autoAdjust="0"/>
  </p:normalViewPr>
  <p:slideViewPr>
    <p:cSldViewPr>
      <p:cViewPr varScale="1">
        <p:scale>
          <a:sx n="111" d="100"/>
          <a:sy n="111" d="100"/>
        </p:scale>
        <p:origin x="99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0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EFFFEB8B-372B-9D8B-58F9-95E1E788E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9A97DEF-4249-7A77-11DF-CBEDF9E9FA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12F6A7-3F81-46E1-8242-C62F3C0D4465}" type="datetimeFigureOut">
              <a:rPr lang="zh-TW" altLang="en-US"/>
              <a:pPr>
                <a:defRPr/>
              </a:pPr>
              <a:t>2025/6/10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A5B4BFFD-65C1-84D0-2AAB-4A558D9CD4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295FBE56-C6C4-1B26-750E-814061875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ED6E936-FC35-D141-08BA-AD2AB57CE4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FB31F0-5C45-04F1-AAB6-7C4ABBCF2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C3D14B-5E60-4C06-893C-FAB9B33FDBC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96437F-FB46-88B1-A95C-6357D7A7F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E17983-D5D4-7955-FC75-5C5E773B2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A5F9B-5F87-A4BE-1D92-84075E2F5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40A8-4039-47FC-8F0D-71B4348A6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22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FCFD7-FC92-13DF-86BE-2713F8A7BF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44B23A-6B9D-EA6D-7E3C-E03521E2D6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C465D-AC51-F015-0F69-975DA7111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D9A3-281D-4FF3-936A-B1629EF8EA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351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1607D7-0208-238E-5647-C89982E15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387C76-A63A-F696-5BE9-59D301A4E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41653C-1A68-4A2B-3390-C0C073623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51CC-0EC5-4676-8ACF-05918AFED7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482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55946-FD25-89FD-7F81-17B1AAF6CB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704BA-B389-8C37-2387-494A470ACA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8CB8D-E017-E753-1FF8-057C5381E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15B4-FAED-46FA-9263-8E3E230C99E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75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1DA6F7-AF23-81AC-9A27-B8620235A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6244E0-0E27-7436-2036-A4A096E39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7675D1-52F9-3DC2-AECC-B06F68A34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3DC1-60C1-450C-A6F5-11D2945FA8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674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A9F3F-5424-B1D9-3910-F054561A3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7BAC21-D29B-05E3-ACE1-60AFE8552C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D4FE3E-F593-D27B-82D1-EC36E40AB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875BA-C8AD-4C20-97A0-A2160B0E96A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41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68C027-FEAF-AF81-612C-B4ECC82F6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2EBDC2-6BAD-448C-7481-C274EF904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7EF895A-EDC6-FAA2-BA86-D7ABF9EF76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E30B1-E85A-47A2-A053-51677F16AF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3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10AE0B-F5B4-0A06-7431-4F837599D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6E0D1D-BDE9-112A-35F9-8F1FA5F7B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1E1B44-5BE7-DE2D-37DF-1DC06CDDB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AC8E1-65BB-4CA9-97AE-C41881AD8A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46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498A47-ACB3-FE8A-E17E-C0EF3BF39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C43689-5A76-58CA-7EC7-292EB9A68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591A01-B966-6856-251C-4A98ECD6A4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B52E4-AF70-4F53-AAEE-DDEAD73869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88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930F41-65C8-1159-CE09-8FD701FF8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E01023-8EC3-3606-3329-8EFCD6A60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F9D1-F771-F254-1598-D1C61B6F00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254DD-36B1-4E33-9627-2F70AABB92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978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735261-FCE9-9605-63B7-33D4F8ED5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D17EA-DC8C-2AB6-9082-6D7E663C1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38BC5-891E-6BCA-E9C6-94824E9E2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EC006-7FF9-468B-AC2C-9132396D4F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098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B5BC9D2-F322-3099-82CD-949163E233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6D995D1-E3CB-8B0A-B02B-B415B948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0DF956-5034-6951-A8A9-9A3BC20801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AC3F73-BC39-9645-87C5-E91ECF385A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CCEB8D-505C-E89F-C4B8-B055AC5D16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74E1999-C8E0-4960-8C45-7DC15DE1A8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CC0D757-B954-A7E2-3114-89C6DB5511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2" r="42125" b="5405"/>
          <a:stretch>
            <a:fillRect/>
          </a:stretch>
        </p:blipFill>
        <p:spPr>
          <a:xfrm>
            <a:off x="791580" y="274638"/>
            <a:ext cx="7560840" cy="6466282"/>
          </a:xfrm>
          <a:prstGeom prst="rect">
            <a:avLst/>
          </a:prstGeom>
        </p:spPr>
      </p:pic>
      <p:sp>
        <p:nvSpPr>
          <p:cNvPr id="8" name="雲朵形 7">
            <a:extLst>
              <a:ext uri="{FF2B5EF4-FFF2-40B4-BE49-F238E27FC236}">
                <a16:creationId xmlns:a16="http://schemas.microsoft.com/office/drawing/2014/main" id="{DACD879A-CC5D-0CB4-C59C-CB62C225686E}"/>
              </a:ext>
            </a:extLst>
          </p:cNvPr>
          <p:cNvSpPr/>
          <p:nvPr/>
        </p:nvSpPr>
        <p:spPr>
          <a:xfrm>
            <a:off x="3167063" y="0"/>
            <a:ext cx="2809875" cy="1223963"/>
          </a:xfrm>
          <a:prstGeom prst="cloud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General search</a:t>
            </a:r>
            <a:endParaRPr lang="zh-TW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23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79C1361-2122-CBB2-4EA7-E0671B401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4791"/>
            <a:ext cx="7559695" cy="6468417"/>
          </a:xfrm>
          <a:prstGeom prst="rect">
            <a:avLst/>
          </a:prstGeom>
        </p:spPr>
      </p:pic>
      <p:sp>
        <p:nvSpPr>
          <p:cNvPr id="10" name="圓角矩形 4">
            <a:extLst>
              <a:ext uri="{FF2B5EF4-FFF2-40B4-BE49-F238E27FC236}">
                <a16:creationId xmlns:a16="http://schemas.microsoft.com/office/drawing/2014/main" id="{D999808D-8702-621F-B924-01DF136780F9}"/>
              </a:ext>
            </a:extLst>
          </p:cNvPr>
          <p:cNvSpPr/>
          <p:nvPr/>
        </p:nvSpPr>
        <p:spPr bwMode="auto">
          <a:xfrm>
            <a:off x="2051720" y="2852936"/>
            <a:ext cx="555625" cy="28733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圓角矩形 6">
            <a:extLst>
              <a:ext uri="{FF2B5EF4-FFF2-40B4-BE49-F238E27FC236}">
                <a16:creationId xmlns:a16="http://schemas.microsoft.com/office/drawing/2014/main" id="{81BCD32C-C208-2DA2-F5E3-D7170C39B252}"/>
              </a:ext>
            </a:extLst>
          </p:cNvPr>
          <p:cNvSpPr/>
          <p:nvPr/>
        </p:nvSpPr>
        <p:spPr bwMode="auto">
          <a:xfrm>
            <a:off x="2483768" y="4437112"/>
            <a:ext cx="555625" cy="28733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00B698EA-76BA-5AF2-5DDC-2EA730EC8552}"/>
              </a:ext>
            </a:extLst>
          </p:cNvPr>
          <p:cNvSpPr/>
          <p:nvPr/>
        </p:nvSpPr>
        <p:spPr bwMode="auto">
          <a:xfrm>
            <a:off x="457200" y="3545656"/>
            <a:ext cx="2508250" cy="990600"/>
          </a:xfrm>
          <a:prstGeom prst="ellipse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Notifying the author</a:t>
            </a:r>
            <a:endParaRPr lang="zh-TW" altLang="en-US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4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2CF199B-A3C9-E706-1DAC-CFF9FF398F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01" r="52362" b="5201"/>
          <a:stretch>
            <a:fillRect/>
          </a:stretch>
        </p:blipFill>
        <p:spPr>
          <a:xfrm>
            <a:off x="1619672" y="260648"/>
            <a:ext cx="6192688" cy="6449336"/>
          </a:xfrm>
          <a:prstGeom prst="rect">
            <a:avLst/>
          </a:prstGeom>
        </p:spPr>
      </p:pic>
      <p:sp>
        <p:nvSpPr>
          <p:cNvPr id="4" name="圓角矩形 6">
            <a:extLst>
              <a:ext uri="{FF2B5EF4-FFF2-40B4-BE49-F238E27FC236}">
                <a16:creationId xmlns:a16="http://schemas.microsoft.com/office/drawing/2014/main" id="{0B8FC391-12CB-FB5E-69FB-BE451565BAB7}"/>
              </a:ext>
            </a:extLst>
          </p:cNvPr>
          <p:cNvSpPr/>
          <p:nvPr/>
        </p:nvSpPr>
        <p:spPr bwMode="auto">
          <a:xfrm>
            <a:off x="3275856" y="4149080"/>
            <a:ext cx="555625" cy="2873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6">
            <a:extLst>
              <a:ext uri="{FF2B5EF4-FFF2-40B4-BE49-F238E27FC236}">
                <a16:creationId xmlns:a16="http://schemas.microsoft.com/office/drawing/2014/main" id="{2D592BA9-7098-8F16-044C-5217F73295CC}"/>
              </a:ext>
            </a:extLst>
          </p:cNvPr>
          <p:cNvSpPr/>
          <p:nvPr/>
        </p:nvSpPr>
        <p:spPr bwMode="auto">
          <a:xfrm>
            <a:off x="3275855" y="3168893"/>
            <a:ext cx="555625" cy="2873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6">
            <a:extLst>
              <a:ext uri="{FF2B5EF4-FFF2-40B4-BE49-F238E27FC236}">
                <a16:creationId xmlns:a16="http://schemas.microsoft.com/office/drawing/2014/main" id="{FB55EC25-EDBE-36BF-4C36-5A258A363997}"/>
              </a:ext>
            </a:extLst>
          </p:cNvPr>
          <p:cNvSpPr/>
          <p:nvPr/>
        </p:nvSpPr>
        <p:spPr bwMode="auto">
          <a:xfrm>
            <a:off x="3635896" y="2188706"/>
            <a:ext cx="555625" cy="2873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4D0063C6-6755-6C65-D0DE-5F0FFFABB77D}"/>
              </a:ext>
            </a:extLst>
          </p:cNvPr>
          <p:cNvSpPr/>
          <p:nvPr/>
        </p:nvSpPr>
        <p:spPr bwMode="auto">
          <a:xfrm>
            <a:off x="3275855" y="1275276"/>
            <a:ext cx="555625" cy="28733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534505-2661-5AED-3010-4BBB16F409BD}"/>
              </a:ext>
            </a:extLst>
          </p:cNvPr>
          <p:cNvSpPr/>
          <p:nvPr/>
        </p:nvSpPr>
        <p:spPr>
          <a:xfrm>
            <a:off x="5148263" y="736600"/>
            <a:ext cx="3527425" cy="963613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Chasing the author</a:t>
            </a:r>
          </a:p>
          <a:p>
            <a:pPr>
              <a:defRPr/>
            </a:pPr>
            <a:r>
              <a:rPr lang="en-US" altLang="zh-TW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with series of papers</a:t>
            </a:r>
            <a:endParaRPr lang="zh-TW" altLang="en-US" sz="2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04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1D37DC7-A44B-A526-98E9-6CBD8BA825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51" t="12201" r="10056" b="3799"/>
          <a:stretch>
            <a:fillRect/>
          </a:stretch>
        </p:blipFill>
        <p:spPr>
          <a:xfrm>
            <a:off x="251520" y="1259249"/>
            <a:ext cx="8892480" cy="5194087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C69A12F-FA7C-7174-A903-B398400E6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8640"/>
            <a:ext cx="364572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3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75B19-2B5C-C00C-EEF7-8E5BE7011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Lists of target journals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3F6FA5-40CC-D3A7-841A-B2E5B7E47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Neurology</a:t>
            </a:r>
          </a:p>
          <a:p>
            <a:r>
              <a:rPr lang="en-US" altLang="zh-TW" dirty="0"/>
              <a:t>Rheumatology </a:t>
            </a:r>
          </a:p>
          <a:p>
            <a:r>
              <a:rPr lang="en-US" altLang="zh-TW" dirty="0"/>
              <a:t>Muscle&amp; Nerve</a:t>
            </a:r>
          </a:p>
          <a:p>
            <a:r>
              <a:rPr lang="en-US" altLang="zh-TW" dirty="0"/>
              <a:t>Lancet Rheumatology</a:t>
            </a:r>
          </a:p>
          <a:p>
            <a:r>
              <a:rPr lang="en-US" altLang="zh-TW" dirty="0"/>
              <a:t>Annals of Neurology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5355100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6379</TotalTime>
  <Words>26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微軟正黑體</vt:lpstr>
      <vt:lpstr>Arial</vt:lpstr>
      <vt:lpstr>Calibri</vt:lpstr>
      <vt:lpstr>預設簡報設計</vt:lpstr>
      <vt:lpstr>PowerPoint 簡報</vt:lpstr>
      <vt:lpstr>PowerPoint 簡報</vt:lpstr>
      <vt:lpstr>PowerPoint 簡報</vt:lpstr>
      <vt:lpstr>PowerPoint 簡報</vt:lpstr>
      <vt:lpstr>Lists of target journals</vt:lpstr>
    </vt:vector>
  </TitlesOfParts>
  <Company>BESTNICE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WINXP</dc:creator>
  <cp:lastModifiedBy>智偉 曾</cp:lastModifiedBy>
  <cp:revision>407</cp:revision>
  <dcterms:created xsi:type="dcterms:W3CDTF">2007-02-23T08:15:50Z</dcterms:created>
  <dcterms:modified xsi:type="dcterms:W3CDTF">2025-06-10T14:07:30Z</dcterms:modified>
</cp:coreProperties>
</file>