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0" d="100"/>
          <a:sy n="60" d="100"/>
        </p:scale>
        <p:origin x="38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32:41.88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24072,'0'842'0,"2117"-842"0,-2117-842 0,-2117 842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33:40.96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24072,'0'842'0,"2117"-842"0,-2117-842 0,-2117 842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35:54.19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24507,'0'887'0,"1952"-887"0,-1952-887 0,-1952 887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36:25.50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24507,'0'887'0,"1952"-887"0,-1952-887 0,-1952 887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36:29.41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24507,'0'887'0,"1952"-887"0,-1952-887 0,-1952 887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47:04.02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24357,'0'1004'0,"2540"-1004"0,-2540-1004 0,-2540 1004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48:11.41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24357,'0'1332'0,"6949"-1332"0,-6949-1332 0,-6949 1332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48:22.89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24357,'0'1004'0,"2540"-1004"0,-2540-1004 0,-2540 1004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0T13:50:23.59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24357,'0'1332'0,"6949"-1332"0,-6949-1332 0,-6949 1332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A5DDF-E959-4281-9DCC-2A77377BC9A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F2FE2-4F4E-4A68-89C3-EAD4E2A30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33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8F2FE2-4F4E-4A68-89C3-EAD4E2A301C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986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0BA37-D02B-7F79-F251-C8B28EEB7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09653D-6291-93E0-BAE1-64708F615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04745-C661-19C5-8B18-93538DE3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05D10-789F-3CE2-78C1-6F39098E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55714-7357-CEE7-9862-D7592E3D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649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7B528-8ACB-69EA-A831-1B080DA4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9B57D-90AC-6CB7-7148-AB9AC888D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28C7A-DADC-75BB-7121-032E628D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038C2-72B9-262E-AF6B-4E86F97C7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F89BD-BAB1-6D6A-52A3-8A70BA070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41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C4C474-C02E-B9B1-2965-033B5C071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A3514-F3C7-AA68-BBA2-ACEB7DF5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DBED6-A581-FF02-EA94-A202FAEFA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C97C4-BCBE-3016-34FB-0C02F3A81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184D2-459F-C708-E235-45A03CA2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15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B8CFF-1B77-58E0-EBB0-ABAED7AC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AC4D3-3643-32FA-0212-46A069B1D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7B578-C914-4B44-2CDD-D9B1C9BB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79C09-4385-D33C-62C6-6D29E8FF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2E6F8-25F9-6862-0CE9-8AFD09CF1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3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5EA56-0F9E-847B-E977-CDBC22D53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53C42-D44A-E6FD-AC6A-AE14CD442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3DC04-4689-23D4-E37E-8DE190AAB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91613-3182-701A-9B26-8430C159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44AA1-C4F5-4A4A-3F28-B6C01E59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5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7B3F3-CE18-8E5B-3459-1D99ED3A7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00723-A004-5A07-D3FA-381195D215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71680-F58A-E164-CD8E-FBC16903F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FB8E3-EB68-0B8E-07E7-E73737B29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84AD7-484C-11CA-41BD-C8803BC0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2D357-995E-6FF7-B7D1-A7EDA2C8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52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942F-8F92-9D39-78D6-162BC28C9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D1EB6-48AD-4BEE-7C7F-46503564C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A237B-F51F-84BA-05C3-80AFC4599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90590E-E772-258E-CD32-E571E949C4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1E492B-5C65-1EC6-6481-817F4A20A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C2831-841F-C523-87C1-8907195B8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F8C18F-8547-B9AF-04F0-7483C04B9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B5873D-212C-9414-1560-BE3787B9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18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F22F-006C-F7C0-4E59-48030B0B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47B95E-F2D4-94CB-87B9-D8A5337F4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BC298-280E-3ABA-04CA-9A61EB7CD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A7299-79C2-9F63-CA88-CC6CA248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0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AFDB5-6781-1FEA-C792-E1355018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FC389-0AF7-67EE-8D57-EFF19CCB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90BA7-F91A-7E60-0933-BADA7E2F5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326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6DB6-1CD6-E5AC-123B-BD635131D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355B8-B0DD-5991-218D-9946C1A45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7A6317-3E82-3F2E-5085-F0E9EBC00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61F16-F409-76C6-6BAF-41682E19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04ABA-24C9-61CA-6D8A-6C53DAE3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C6728-B10D-95FE-47F5-4FD58DD9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59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C5AE7-86DF-46F7-7358-F762780BE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9FD15-598B-C890-E188-E3ACFB5184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7BA86-638B-E1F9-C8C5-3829915E5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37C5F-E8F9-F4BC-9990-D96D43F56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7A647-C66C-C7E8-413E-4C54EB6F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F63E6-55F1-8632-236B-7D32D660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00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F451C6-7A98-78DC-0DA0-5F97BE8E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B9CD7-620C-D8D5-A74B-8471503AA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0B18F-BB70-8103-3878-86D2B5310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32CF6F-4733-4064-B4A5-F2AEC467AAF7}" type="datetimeFigureOut">
              <a:rPr lang="zh-TW" altLang="en-US" smtClean="0"/>
              <a:t>2025/6/10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8D50C-70C4-39A0-452A-5B37F574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D532A-B8B8-546D-E86D-A3E4D6979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FFF1E6-7F14-4F9C-A695-2E345441B7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133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ustomXml" Target="../ink/ink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customXml" Target="../ink/ink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46AC1-FD81-DEC3-8710-A58F9E0266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Homework</a:t>
            </a:r>
            <a:endParaRPr lang="zh-TW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6C19D-C481-5C86-8DDE-4395A549B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Bikram </a:t>
            </a:r>
            <a:r>
              <a:rPr lang="en-US" altLang="zh-TW" dirty="0" err="1"/>
              <a:t>Bajgain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180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CD0C7-D880-44D8-A410-149A3D4CEE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9703E0-E141-4482-BE1B-EA1A8F425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DBA7B4-3059-3CC1-CF8A-F5B037702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22" y="163568"/>
            <a:ext cx="11633900" cy="669443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4943E41-4ADA-099E-CCC4-3DE9065487CC}"/>
                  </a:ext>
                </a:extLst>
              </p14:cNvPr>
              <p14:cNvContentPartPr/>
              <p14:nvPr/>
            </p14:nvContentPartPr>
            <p14:xfrm>
              <a:off x="2527300" y="4840287"/>
              <a:ext cx="762000" cy="303214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4943E41-4ADA-099E-CCC4-3DE9065487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1181" y="4834172"/>
                <a:ext cx="774238" cy="3154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90D994E-413B-57DD-5FDA-63B85D0D4999}"/>
                  </a:ext>
                </a:extLst>
              </p14:cNvPr>
              <p14:cNvContentPartPr/>
              <p14:nvPr/>
            </p14:nvContentPartPr>
            <p14:xfrm>
              <a:off x="2527300" y="6460329"/>
              <a:ext cx="762000" cy="303214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90D994E-413B-57DD-5FDA-63B85D0D49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1181" y="6454214"/>
                <a:ext cx="774238" cy="31544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8219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6567B-56CE-EE31-4B39-BA45D719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4B57A-1DD0-F9B6-63D6-A38C62CC1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2CEC83-B8F0-0598-ECB3-143B20F4DA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538" y="195132"/>
            <a:ext cx="11030861" cy="612825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E3DFF98-0EB2-AFA0-595F-6811A625AE29}"/>
                  </a:ext>
                </a:extLst>
              </p14:cNvPr>
              <p14:cNvContentPartPr/>
              <p14:nvPr/>
            </p14:nvContentPartPr>
            <p14:xfrm>
              <a:off x="2959100" y="1750147"/>
              <a:ext cx="702840" cy="319809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E3DFF98-0EB2-AFA0-595F-6811A625AE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52982" y="1744031"/>
                <a:ext cx="715076" cy="3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A0EC6B4-3520-8390-BEBD-DE59553907E4}"/>
                  </a:ext>
                </a:extLst>
              </p14:cNvPr>
              <p14:cNvContentPartPr/>
              <p14:nvPr/>
            </p14:nvContentPartPr>
            <p14:xfrm>
              <a:off x="2959100" y="3185103"/>
              <a:ext cx="702840" cy="319809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A0EC6B4-3520-8390-BEBD-DE59553907E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52982" y="3178987"/>
                <a:ext cx="715076" cy="3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8C1691F-9280-597D-6F88-A7F19BC919E1}"/>
                  </a:ext>
                </a:extLst>
              </p14:cNvPr>
              <p14:cNvContentPartPr/>
              <p14:nvPr/>
            </p14:nvContentPartPr>
            <p14:xfrm>
              <a:off x="2954920" y="4685940"/>
              <a:ext cx="702840" cy="319809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8C1691F-9280-597D-6F88-A7F19BC919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48802" y="4679824"/>
                <a:ext cx="715076" cy="33204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751BBCB-44BB-49D7-8E1E-17C40440174C}"/>
              </a:ext>
            </a:extLst>
          </p:cNvPr>
          <p:cNvSpPr/>
          <p:nvPr/>
        </p:nvSpPr>
        <p:spPr>
          <a:xfrm>
            <a:off x="4165941" y="2326797"/>
            <a:ext cx="914400" cy="365760"/>
          </a:xfrm>
          <a:prstGeom prst="rect">
            <a:avLst/>
          </a:prstGeom>
          <a:solidFill>
            <a:srgbClr val="008C3A">
              <a:alpha val="5000"/>
            </a:srgbClr>
          </a:solidFill>
          <a:ln w="12600">
            <a:solidFill>
              <a:srgbClr val="008C3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 anchorCtr="1"/>
          <a:lstStyle/>
          <a:p>
            <a:endParaRPr lang="ko-KR" altLang="en-US">
              <a:solidFill>
                <a:srgbClr val="008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6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3E89DE-8FA2-1C0B-D48F-EB2E288D3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60" y="0"/>
            <a:ext cx="10365480" cy="67056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6482277-F3FF-027A-6BA2-BDB09414C255}"/>
                  </a:ext>
                </a:extLst>
              </p14:cNvPr>
              <p14:cNvContentPartPr/>
              <p14:nvPr/>
            </p14:nvContentPartPr>
            <p14:xfrm>
              <a:off x="317500" y="679840"/>
              <a:ext cx="914400" cy="3615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6482277-F3FF-027A-6BA2-BDB09414C2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1382" y="673724"/>
                <a:ext cx="926635" cy="3737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4881FC1-6111-B11B-EC4F-E42B6CF030C8}"/>
                  </a:ext>
                </a:extLst>
              </p14:cNvPr>
              <p14:cNvContentPartPr/>
              <p14:nvPr/>
            </p14:nvContentPartPr>
            <p14:xfrm>
              <a:off x="2514598" y="561780"/>
              <a:ext cx="2501902" cy="4796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4881FC1-6111-B11B-EC4F-E42B6CF030C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08478" y="555659"/>
                <a:ext cx="2514142" cy="4918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AE7F225-710A-7053-BD94-1A51EE05F9E3}"/>
                  </a:ext>
                </a:extLst>
              </p14:cNvPr>
              <p14:cNvContentPartPr/>
              <p14:nvPr/>
            </p14:nvContentPartPr>
            <p14:xfrm>
              <a:off x="317500" y="3839160"/>
              <a:ext cx="914400" cy="3615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AE7F225-710A-7053-BD94-1A51EE05F9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1382" y="3833044"/>
                <a:ext cx="926635" cy="3737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3F7D8D7-CB2C-85E5-C9E2-7B9040270B7A}"/>
                  </a:ext>
                </a:extLst>
              </p14:cNvPr>
              <p14:cNvContentPartPr/>
              <p14:nvPr/>
            </p14:nvContentPartPr>
            <p14:xfrm>
              <a:off x="3765549" y="3780130"/>
              <a:ext cx="2501902" cy="4796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3F7D8D7-CB2C-85E5-C9E2-7B9040270B7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759429" y="3774009"/>
                <a:ext cx="2514142" cy="4918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055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2C0E45A-2DE2-409C-F950-4C622D254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062"/>
            <a:ext cx="12192000" cy="54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6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4D27-0345-E7F2-1ABA-FD7B786BD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Target </a:t>
            </a:r>
            <a:r>
              <a:rPr lang="en-US" altLang="zh-TW" dirty="0" err="1"/>
              <a:t>Journels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19E7A-A284-D2D3-D3A9-0C7D5CCC9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International Journal of Environmental and Public Health</a:t>
            </a:r>
          </a:p>
          <a:p>
            <a:r>
              <a:rPr lang="en-US" altLang="zh-TW" dirty="0"/>
              <a:t>Journal- Healthcare</a:t>
            </a:r>
          </a:p>
          <a:p>
            <a:r>
              <a:rPr lang="en-US" altLang="zh-TW" dirty="0"/>
              <a:t>BMJ Journal</a:t>
            </a:r>
          </a:p>
          <a:p>
            <a:r>
              <a:rPr lang="en-US" altLang="zh-TW" dirty="0"/>
              <a:t>BMC Health Services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2645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</Words>
  <Application>Microsoft Office PowerPoint</Application>
  <PresentationFormat>Widescreen</PresentationFormat>
  <Paragraphs>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Homework</vt:lpstr>
      <vt:lpstr>PowerPoint Presentation</vt:lpstr>
      <vt:lpstr>PowerPoint Presentation</vt:lpstr>
      <vt:lpstr>PowerPoint Presentation</vt:lpstr>
      <vt:lpstr>PowerPoint Presentation</vt:lpstr>
      <vt:lpstr>Target Journels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畢可嵐 BIKRAM BAJGAIN</dc:creator>
  <cp:lastModifiedBy>畢可嵐 BIKRAM BAJGAIN</cp:lastModifiedBy>
  <cp:revision>4</cp:revision>
  <dcterms:created xsi:type="dcterms:W3CDTF">2025-06-10T13:32:04Z</dcterms:created>
  <dcterms:modified xsi:type="dcterms:W3CDTF">2025-06-10T13:53:16Z</dcterms:modified>
</cp:coreProperties>
</file>