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notesSlides/notesSlide1.xml" ContentType="application/vnd.openxmlformats-officedocument.presentationml.notesSlide+xml"/>
  <Override PartName="/ppt/ink/ink1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9" r:id="rId4"/>
    <p:sldId id="260" r:id="rId5"/>
    <p:sldId id="261" r:id="rId6"/>
    <p:sldId id="264" r:id="rId7"/>
    <p:sldId id="266" r:id="rId8"/>
    <p:sldId id="268" r:id="rId9"/>
    <p:sldId id="269" r:id="rId10"/>
    <p:sldId id="27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5" d="100"/>
          <a:sy n="55" d="100"/>
        </p:scale>
        <p:origin x="109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10T11:58:07.072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1847 0 0,'-1846'0'0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10T12:36:58.485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20 0,'2934'0'0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10T12:37:06.586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61 0,'2906'0'0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10T12:37:17.121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 0,'2722'60'0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10T12:37:49.764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25 0,'2843'0'0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10T12:45:48.123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0,'0'7332'0,"2007"-7332"0,-2007-7332 0,-2007 7332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10T11:58:00.610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1981 0 0,'-1980'0'0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10T11:57:47.640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2088 1 0,'-2088'0'0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10T12:33:13.416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 0,'1817'0'0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10T12:33:29.750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 0,'2359'0'0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10T12:33:35.961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 0,'2116'0'0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10T12:35:43.748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55 0,'2479'0'0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10T12:35:49.664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60 0,'2632'-60'0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10T12:35:53.830"/>
    </inkml:context>
    <inkml:brush xml:id="br0">
      <inkml:brushProperty name="width" value="0.1" units="cm"/>
      <inkml:brushProperty name="height" value="0.2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 0,'2540'0'0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400882-CC39-4DE5-ABEA-68529C0C2703}" type="datetimeFigureOut">
              <a:rPr lang="en-US" smtClean="0"/>
              <a:t>6/10/2025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711568-53DD-4DD9-9330-11B295B9D8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170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711568-53DD-4DD9-9330-11B295B9D8D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34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C0150-265C-E6BC-49A2-DF1EED3B91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6C1E84-97D2-B10D-0F8B-816F373F6B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986203-0D07-2336-AC45-357E4BD51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8F54F-29C9-49C1-9734-2856EE77DAB9}" type="datetime1">
              <a:rPr lang="en-US" smtClean="0"/>
              <a:t>6/10/2025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AD8272-662A-6901-994C-41D3381B4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F767DF-4CDF-4850-03B8-5282A74DA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03D6C-F340-4C8A-A775-2B3CBB04F0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413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04F47-1D3B-8E97-6B7A-7D7B22DB1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DFA782-4BC1-5309-6481-9F3CDB5E2D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59D61C-5CC2-EE10-9628-4CF2A66B8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22107-2BD5-4C63-8A3E-87455094B0A2}" type="datetime1">
              <a:rPr lang="en-US" smtClean="0"/>
              <a:t>6/10/2025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5D03C6-6844-0B6A-B921-9D5B6696A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2BBF5B-26EB-0B5D-2EB8-F96E5309D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03D6C-F340-4C8A-A775-2B3CBB04F0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78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1A6EDC-C45E-7CEF-6745-5C7B4A4950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1FCB4B-E67A-FD25-6AB3-B7584825EE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5B807F-6D66-C39E-3D99-BF2E2C846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5EB42-69D4-4CDB-AE17-571EC1DB5FA8}" type="datetime1">
              <a:rPr lang="en-US" smtClean="0"/>
              <a:t>6/10/2025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5BCFA-75E1-D3E8-0D5E-9C4D4ADE7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D306A-6EDB-6FCB-2ACA-AECBA8D83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03D6C-F340-4C8A-A775-2B3CBB04F0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416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A907F-06AF-790C-DC41-5AEA81F4E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8DC94-A950-7D37-E3A8-CC9B964AE0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9A012-99F3-6BCC-76AE-12608BDC3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190AC-14AD-4590-AF4D-9A764FD59749}" type="datetime1">
              <a:rPr lang="en-US" smtClean="0"/>
              <a:t>6/10/2025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BF2118-9BBB-1D0E-99F2-610135526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0C2E4F-A099-E558-DA76-0A9D4D294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03D6C-F340-4C8A-A775-2B3CBB04F0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932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DDA0B-B631-2664-BCEF-51350549B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7F89B5-2759-340B-B2E7-F6673DECE6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C11365-6934-7831-00CD-4B88F45CA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556BE-0EC0-4CE2-B469-58FE7633EA11}" type="datetime1">
              <a:rPr lang="en-US" smtClean="0"/>
              <a:t>6/10/2025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647C8D-697C-26EC-C6A3-779D14385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99E1BA-BE51-EF23-89CD-820594EE8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03D6C-F340-4C8A-A775-2B3CBB04F0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676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66E0F-13EA-C1B4-CE26-71C851B05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CC519-2E32-4425-29DD-2C07DF9E7A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CAF5B1-0187-A170-EE7B-A937ADB699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EFB2AA-DFCF-694A-A039-95449DFCF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BFDDC-821D-4C6B-A1D0-860F57BCC4A9}" type="datetime1">
              <a:rPr lang="en-US" smtClean="0"/>
              <a:t>6/10/2025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02B266-D486-DC6D-C091-8835D6944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67D778-7A19-88DB-D855-D1A04DE84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03D6C-F340-4C8A-A775-2B3CBB04F0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97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85F25-607D-8C0F-B4F0-90EC3A3EF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1BB7B6-3A73-2E26-F79F-28715C59C6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352C96-AD6D-6832-26D2-F91FBF36C0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6452DC-ED4A-75B3-9163-3BA9292D93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59C5E9-680D-3631-D52D-CACB54D87D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A529B9-48DA-A82C-6125-B14A62B1C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6FEBB-9203-4890-B141-8C8877A2D551}" type="datetime1">
              <a:rPr lang="en-US" smtClean="0"/>
              <a:t>6/10/2025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469749-B419-E1CD-798B-1FEB83A47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2274F1-1257-D392-27F5-4F62842B1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03D6C-F340-4C8A-A775-2B3CBB04F0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024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1CD2D-9AB9-8B40-EA5D-7CA7DB829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FF17A1-933E-40A6-0106-7885153A9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7A3FC-18BF-4E9A-8BF8-A62743DDE1EA}" type="datetime1">
              <a:rPr lang="en-US" smtClean="0"/>
              <a:t>6/10/2025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B8E200-5DC1-AF1E-E418-1320F2E80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6EFF90-F4EA-1B40-00CD-3F1A7C1E5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03D6C-F340-4C8A-A775-2B3CBB04F0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669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B1E3B4-B3BE-F17F-8648-0A235D058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087B4-6C78-4FDA-973A-DF239F773FBC}" type="datetime1">
              <a:rPr lang="en-US" smtClean="0"/>
              <a:t>6/10/2025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D3EB77-F13B-E2F6-2F85-F6D403AFE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45AE81-B70A-A879-10BF-22037BD42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03D6C-F340-4C8A-A775-2B3CBB04F0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701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4D448-C98C-A7B1-C5FF-CF6EFC339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018C06-4878-F6B3-ACB9-15EC2B8E2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EC96EC-A6D2-C7E3-5109-4EB156658E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75A610-24F7-B81A-2386-1284F168B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FA20B-57C1-408D-BB74-F0F7D1BE29F3}" type="datetime1">
              <a:rPr lang="en-US" smtClean="0"/>
              <a:t>6/10/2025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4C3D44-C9BC-3405-EA96-BE628103A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92C5C5-5764-C537-F2D3-DCA8491E9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03D6C-F340-4C8A-A775-2B3CBB04F0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340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A4E23-22A8-BD02-015B-E861F8253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D4A86C-995F-7DC0-76FD-2B8EDCF6D7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A148A4-974C-CC35-2F66-4CCD988EE2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390225-802F-D12C-1580-0D5D21088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DA2C7-A237-4A13-8908-8D0DA2E8FDC6}" type="datetime1">
              <a:rPr lang="en-US" smtClean="0"/>
              <a:t>6/10/2025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55CD53-7362-1F8D-6232-062EDBE84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0051B3-42B9-4AFE-6A3C-93D58C9F1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03D6C-F340-4C8A-A775-2B3CBB04F0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719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A305D3-36DE-9CDC-89E3-CA0CA7591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3C0320-19EF-CFDD-5C23-DF11444A04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B822F3-16DC-8B2F-9186-8AD1D11A92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B15AF4-2113-4D5D-967D-518915A49D81}" type="datetime1">
              <a:rPr lang="en-US" smtClean="0"/>
              <a:t>6/10/2025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63FB5F-A370-8D76-48EF-46D5378F00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1D25F5-6D4A-F736-7B98-839EAA8F4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AD03D6C-F340-4C8A-A775-2B3CBB04F0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778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customXml" Target="../ink/ink4.xml"/><Relationship Id="rId7" Type="http://schemas.openxmlformats.org/officeDocument/2006/relationships/customXml" Target="../ink/ink6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customXml" Target="../ink/ink5.xml"/><Relationship Id="rId4" Type="http://schemas.openxmlformats.org/officeDocument/2006/relationships/image" Target="../media/image10.png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customXml" Target="../ink/ink7.xml"/><Relationship Id="rId7" Type="http://schemas.openxmlformats.org/officeDocument/2006/relationships/customXml" Target="../ink/ink9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customXml" Target="../ink/ink8.xml"/><Relationship Id="rId4" Type="http://schemas.openxmlformats.org/officeDocument/2006/relationships/image" Target="../media/image14.png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customXml" Target="../ink/ink10.xml"/><Relationship Id="rId7" Type="http://schemas.openxmlformats.org/officeDocument/2006/relationships/customXml" Target="../ink/ink1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4.png"/><Relationship Id="rId5" Type="http://schemas.openxmlformats.org/officeDocument/2006/relationships/customXml" Target="../ink/ink11.xml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openxmlformats.org/officeDocument/2006/relationships/customXml" Target="../ink/ink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3.png"/><Relationship Id="rId4" Type="http://schemas.openxmlformats.org/officeDocument/2006/relationships/customXml" Target="../ink/ink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54A9F-47D7-BC98-CB80-3D5A884267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4519" y="2143398"/>
            <a:ext cx="10254343" cy="1924427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 a core paper</a:t>
            </a:r>
            <a:b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Seminar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65EFE2-3D29-351E-9D96-AD6E9500B1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3939" y="5173362"/>
            <a:ext cx="9144000" cy="12809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Thembekile Precious Dlamini-T88137024</a:t>
            </a:r>
          </a:p>
          <a:p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11/06/2025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2ABF17-CF11-B467-090F-7B64204AF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03D6C-F340-4C8A-A775-2B3CBB04F0FE}" type="slidenum">
              <a:rPr lang="en-US" smtClean="0"/>
              <a:t>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3A6A58-F613-2A19-0068-522B9AC6EE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8502" y="136525"/>
            <a:ext cx="4872296" cy="90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353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1A207-547C-29F3-9542-DCE70159F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0057" y="2337253"/>
            <a:ext cx="7413171" cy="160337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9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349358-FF29-9B85-3127-8A0A148C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03D6C-F340-4C8A-A775-2B3CBB04F0FE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4" descr="A logo with blue and white lines&#10;&#10;AI-generated content may be incorrect.">
            <a:extLst>
              <a:ext uri="{FF2B5EF4-FFF2-40B4-BE49-F238E27FC236}">
                <a16:creationId xmlns:a16="http://schemas.microsoft.com/office/drawing/2014/main" id="{4E46311D-99E9-BC67-7557-2967C35EB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829" y="136525"/>
            <a:ext cx="957942" cy="112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097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F96B9-D78B-895D-6105-145A50CF6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068"/>
            <a:ext cx="10515600" cy="930275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search and noting the author</a:t>
            </a:r>
          </a:p>
        </p:txBody>
      </p:sp>
      <p:pic>
        <p:nvPicPr>
          <p:cNvPr id="5" name="Content Placeholder 4" descr="A screenshot of a web page&#10;&#10;AI-generated content may be incorrect.">
            <a:extLst>
              <a:ext uri="{FF2B5EF4-FFF2-40B4-BE49-F238E27FC236}">
                <a16:creationId xmlns:a16="http://schemas.microsoft.com/office/drawing/2014/main" id="{706BF6DC-EC58-4498-8FCE-B5AFDE020A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171" y="1110343"/>
            <a:ext cx="8207827" cy="5611132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1484F8F-E250-B98A-8570-2E9C6BDE7779}"/>
                  </a:ext>
                </a:extLst>
              </p14:cNvPr>
              <p14:cNvContentPartPr/>
              <p14:nvPr/>
            </p14:nvContentPartPr>
            <p14:xfrm>
              <a:off x="2927245" y="2765177"/>
              <a:ext cx="665280" cy="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1484F8F-E250-B98A-8570-2E9C6BDE777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09605" y="2693177"/>
                <a:ext cx="700920" cy="14400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36F8B0A-0D93-17D1-1023-014597DE0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03D6C-F340-4C8A-A775-2B3CBB04F0FE}" type="slidenum">
              <a:rPr lang="en-US" smtClean="0"/>
              <a:t>2</a:t>
            </a:fld>
            <a:endParaRPr lang="en-US" dirty="0"/>
          </a:p>
        </p:txBody>
      </p:sp>
      <p:pic>
        <p:nvPicPr>
          <p:cNvPr id="10" name="Picture 9" descr="A logo with blue and white lines&#10;&#10;AI-generated content may be incorrect.">
            <a:extLst>
              <a:ext uri="{FF2B5EF4-FFF2-40B4-BE49-F238E27FC236}">
                <a16:creationId xmlns:a16="http://schemas.microsoft.com/office/drawing/2014/main" id="{8CB6ACC3-63A0-3B0A-0E55-3B87BE9DC1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829" y="136525"/>
            <a:ext cx="957942" cy="112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501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779D5-6EBC-4A1B-0702-497504D41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3611"/>
            <a:ext cx="10515600" cy="745218"/>
          </a:xfrm>
        </p:spPr>
        <p:txBody>
          <a:bodyPr/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General search and noting the author</a:t>
            </a:r>
            <a:endParaRPr lang="en-US" dirty="0"/>
          </a:p>
        </p:txBody>
      </p:sp>
      <p:pic>
        <p:nvPicPr>
          <p:cNvPr id="5" name="Content Placeholder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3902236-221B-77F2-B82F-8D4A6FD0D0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816429"/>
            <a:ext cx="7968343" cy="5905046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7F7939A-3542-F4F8-17E9-5A089602E840}"/>
                  </a:ext>
                </a:extLst>
              </p14:cNvPr>
              <p14:cNvContentPartPr/>
              <p14:nvPr/>
            </p14:nvContentPartPr>
            <p14:xfrm>
              <a:off x="2046514" y="1561647"/>
              <a:ext cx="713443" cy="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7F7939A-3542-F4F8-17E9-5A089602E84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28867" y="1489647"/>
                <a:ext cx="749097" cy="14400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7D9C172-34FC-6B16-7805-BBB7CF62F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03D6C-F340-4C8A-A775-2B3CBB04F0FE}" type="slidenum">
              <a:rPr lang="en-US" smtClean="0"/>
              <a:t>3</a:t>
            </a:fld>
            <a:endParaRPr lang="en-US" dirty="0"/>
          </a:p>
        </p:txBody>
      </p:sp>
      <p:pic>
        <p:nvPicPr>
          <p:cNvPr id="9" name="Picture 8" descr="A logo with blue and white lines&#10;&#10;AI-generated content may be incorrect.">
            <a:extLst>
              <a:ext uri="{FF2B5EF4-FFF2-40B4-BE49-F238E27FC236}">
                <a16:creationId xmlns:a16="http://schemas.microsoft.com/office/drawing/2014/main" id="{FDD34373-4CCC-015A-B173-7984DB69FA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829" y="136525"/>
            <a:ext cx="957942" cy="112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E4599-FB64-199B-75C6-29159409C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General search and noting the author</a:t>
            </a:r>
            <a:endParaRPr lang="en-US" dirty="0"/>
          </a:p>
        </p:txBody>
      </p:sp>
      <p:pic>
        <p:nvPicPr>
          <p:cNvPr id="5" name="Content Placeholder 4" descr="A screenshot of a web page&#10;&#10;AI-generated content may be incorrect.">
            <a:extLst>
              <a:ext uri="{FF2B5EF4-FFF2-40B4-BE49-F238E27FC236}">
                <a16:creationId xmlns:a16="http://schemas.microsoft.com/office/drawing/2014/main" id="{A46854BC-F17B-C28E-8D5D-9A6408D494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486" y="1360714"/>
            <a:ext cx="8577943" cy="5268686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CDA9279-9B99-368D-92DD-75665D7D9173}"/>
                  </a:ext>
                </a:extLst>
              </p14:cNvPr>
              <p14:cNvContentPartPr/>
              <p14:nvPr/>
            </p14:nvContentPartPr>
            <p14:xfrm>
              <a:off x="2057023" y="3896880"/>
              <a:ext cx="752040" cy="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CDA9279-9B99-368D-92DD-75665D7D917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39023" y="3825600"/>
                <a:ext cx="787680" cy="14400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FDC2F75-B725-4ECE-6D2A-B8945FD65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03D6C-F340-4C8A-A775-2B3CBB04F0FE}" type="slidenum">
              <a:rPr lang="en-US" smtClean="0"/>
              <a:t>4</a:t>
            </a:fld>
            <a:endParaRPr lang="en-US" dirty="0"/>
          </a:p>
        </p:txBody>
      </p:sp>
      <p:pic>
        <p:nvPicPr>
          <p:cNvPr id="9" name="Picture 8" descr="A logo with blue and white lines&#10;&#10;AI-generated content may be incorrect.">
            <a:extLst>
              <a:ext uri="{FF2B5EF4-FFF2-40B4-BE49-F238E27FC236}">
                <a16:creationId xmlns:a16="http://schemas.microsoft.com/office/drawing/2014/main" id="{29162C2E-6FEB-AE10-6D76-A10D225425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829" y="136525"/>
            <a:ext cx="957942" cy="112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78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A7597-7034-9F61-F3FC-0E2872934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86" y="108857"/>
            <a:ext cx="10515600" cy="679904"/>
          </a:xfrm>
        </p:spPr>
        <p:txBody>
          <a:bodyPr/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Chasing the author with series of papers</a:t>
            </a:r>
            <a:endParaRPr lang="en-US" dirty="0"/>
          </a:p>
        </p:txBody>
      </p:sp>
      <p:pic>
        <p:nvPicPr>
          <p:cNvPr id="5" name="Content Placeholder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04BF6FC-6D3D-0890-C4E3-13FC5C7AAF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543" y="788761"/>
            <a:ext cx="8033657" cy="5960382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C1854B3-BDEA-3034-1408-8A6BBDF39D97}"/>
                  </a:ext>
                </a:extLst>
              </p14:cNvPr>
              <p14:cNvContentPartPr/>
              <p14:nvPr/>
            </p14:nvContentPartPr>
            <p14:xfrm>
              <a:off x="5377011" y="2906160"/>
              <a:ext cx="654840" cy="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C1854B3-BDEA-3034-1408-8A6BBDF39D9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59371" y="2834160"/>
                <a:ext cx="69048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E6E7B9F-2BE1-7628-CE5C-91C1A79926A8}"/>
                  </a:ext>
                </a:extLst>
              </p14:cNvPr>
              <p14:cNvContentPartPr/>
              <p14:nvPr/>
            </p14:nvContentPartPr>
            <p14:xfrm>
              <a:off x="3841971" y="4321680"/>
              <a:ext cx="849960" cy="7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E6E7B9F-2BE1-7628-CE5C-91C1A79926A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24331" y="4250400"/>
                <a:ext cx="8856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043C77E-04DE-CAB7-BF71-A5EF2C1D25ED}"/>
                  </a:ext>
                </a:extLst>
              </p14:cNvPr>
              <p14:cNvContentPartPr/>
              <p14:nvPr/>
            </p14:nvContentPartPr>
            <p14:xfrm>
              <a:off x="3841971" y="5976240"/>
              <a:ext cx="762480" cy="432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043C77E-04DE-CAB7-BF71-A5EF2C1D25E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824331" y="1656240"/>
                <a:ext cx="798120" cy="864000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6A566C49-33DE-E8DE-8B3F-B708EE1FE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03D6C-F340-4C8A-A775-2B3CBB04F0FE}" type="slidenum">
              <a:rPr lang="en-US" smtClean="0"/>
              <a:t>5</a:t>
            </a:fld>
            <a:endParaRPr lang="en-US" dirty="0"/>
          </a:p>
        </p:txBody>
      </p:sp>
      <p:pic>
        <p:nvPicPr>
          <p:cNvPr id="15" name="Picture 14" descr="A logo with blue and white lines&#10;&#10;AI-generated content may be incorrect.">
            <a:extLst>
              <a:ext uri="{FF2B5EF4-FFF2-40B4-BE49-F238E27FC236}">
                <a16:creationId xmlns:a16="http://schemas.microsoft.com/office/drawing/2014/main" id="{0CBD3D4F-0E16-41D9-0C03-81380EA7184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829" y="136525"/>
            <a:ext cx="957942" cy="112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237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45E58-3A8F-E729-B07C-5EF44A231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9646"/>
          </a:xfrm>
        </p:spPr>
        <p:txBody>
          <a:bodyPr/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Chasing the author with series of papers</a:t>
            </a:r>
            <a:endParaRPr lang="en-US" dirty="0"/>
          </a:p>
        </p:txBody>
      </p:sp>
      <p:pic>
        <p:nvPicPr>
          <p:cNvPr id="5" name="Content Placeholder 4" descr="A screenshot of a web page&#10;&#10;AI-generated content may be incorrect.">
            <a:extLst>
              <a:ext uri="{FF2B5EF4-FFF2-40B4-BE49-F238E27FC236}">
                <a16:creationId xmlns:a16="http://schemas.microsoft.com/office/drawing/2014/main" id="{9AD87C1F-76BA-3184-4352-F0A54EDA94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744" y="990600"/>
            <a:ext cx="8015170" cy="5715000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E2192C7-D0A4-69E0-82E4-674429E935C1}"/>
                  </a:ext>
                </a:extLst>
              </p14:cNvPr>
              <p14:cNvContentPartPr/>
              <p14:nvPr/>
            </p14:nvContentPartPr>
            <p14:xfrm>
              <a:off x="3254451" y="1905000"/>
              <a:ext cx="893160" cy="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E2192C7-D0A4-69E0-82E4-674429E935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36811" y="1833000"/>
                <a:ext cx="9288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5299194-7895-1053-3401-0459408133E1}"/>
                  </a:ext>
                </a:extLst>
              </p14:cNvPr>
              <p14:cNvContentPartPr/>
              <p14:nvPr/>
            </p14:nvContentPartPr>
            <p14:xfrm>
              <a:off x="4321131" y="3973200"/>
              <a:ext cx="947520" cy="219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5299194-7895-1053-3401-0459408133E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03131" y="3937200"/>
                <a:ext cx="98316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AB2B305-C378-8F42-7FE7-5CE685D11833}"/>
                  </a:ext>
                </a:extLst>
              </p14:cNvPr>
              <p14:cNvContentPartPr/>
              <p14:nvPr/>
            </p14:nvContentPartPr>
            <p14:xfrm>
              <a:off x="3254451" y="5823600"/>
              <a:ext cx="91512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AB2B305-C378-8F42-7FE7-5CE685D1183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36811" y="5787960"/>
                <a:ext cx="950760" cy="7200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1201D17-91A0-73E0-191E-51F1A99D7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03D6C-F340-4C8A-A775-2B3CBB04F0FE}" type="slidenum">
              <a:rPr lang="en-US" smtClean="0"/>
              <a:t>6</a:t>
            </a:fld>
            <a:endParaRPr lang="en-US" dirty="0"/>
          </a:p>
        </p:txBody>
      </p:sp>
      <p:pic>
        <p:nvPicPr>
          <p:cNvPr id="13" name="Picture 12" descr="A logo with blue and white lines&#10;&#10;AI-generated content may be incorrect.">
            <a:extLst>
              <a:ext uri="{FF2B5EF4-FFF2-40B4-BE49-F238E27FC236}">
                <a16:creationId xmlns:a16="http://schemas.microsoft.com/office/drawing/2014/main" id="{7D8E5FCB-AAB4-3491-BFC9-8F89FE3AD9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829" y="136525"/>
            <a:ext cx="957942" cy="112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177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28E25-EE41-5E3B-0190-F7216F2D6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057" y="228601"/>
            <a:ext cx="10515600" cy="734332"/>
          </a:xfrm>
        </p:spPr>
        <p:txBody>
          <a:bodyPr/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Chasing the author with series of papers</a:t>
            </a:r>
            <a:endParaRPr lang="en-US" dirty="0"/>
          </a:p>
        </p:txBody>
      </p:sp>
      <p:pic>
        <p:nvPicPr>
          <p:cNvPr id="5" name="Content Placeholder 4" descr="A screenshot of a web page&#10;&#10;AI-generated content may be incorrect.">
            <a:extLst>
              <a:ext uri="{FF2B5EF4-FFF2-40B4-BE49-F238E27FC236}">
                <a16:creationId xmlns:a16="http://schemas.microsoft.com/office/drawing/2014/main" id="{DA8F2E9C-29EF-1EAB-0793-745A9B65DD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570" y="838200"/>
            <a:ext cx="8784773" cy="5943600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E57D815-570D-8AC9-CFCB-52CB0048C294}"/>
                  </a:ext>
                </a:extLst>
              </p14:cNvPr>
              <p14:cNvContentPartPr/>
              <p14:nvPr/>
            </p14:nvContentPartPr>
            <p14:xfrm>
              <a:off x="2982291" y="1556160"/>
              <a:ext cx="1056600" cy="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E57D815-570D-8AC9-CFCB-52CB0048C29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64651" y="1484160"/>
                <a:ext cx="109224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F0FA6CB-8A21-909E-3192-F9FB23EC5FFF}"/>
                  </a:ext>
                </a:extLst>
              </p14:cNvPr>
              <p14:cNvContentPartPr/>
              <p14:nvPr/>
            </p14:nvContentPartPr>
            <p14:xfrm>
              <a:off x="1948371" y="3123600"/>
              <a:ext cx="1046520" cy="7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F0FA6CB-8A21-909E-3192-F9FB23EC5FF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30371" y="3051600"/>
                <a:ext cx="108216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CF03094-2C49-EA17-24F6-8B75EE15CFDB}"/>
                  </a:ext>
                </a:extLst>
              </p14:cNvPr>
              <p14:cNvContentPartPr/>
              <p14:nvPr/>
            </p14:nvContentPartPr>
            <p14:xfrm>
              <a:off x="1948371" y="4713360"/>
              <a:ext cx="980280" cy="219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CF03094-2C49-EA17-24F6-8B75EE15CFD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30371" y="4677720"/>
                <a:ext cx="101592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5BD410E-83A9-591C-B9A1-3B7148BA4D1A}"/>
                  </a:ext>
                </a:extLst>
              </p14:cNvPr>
              <p14:cNvContentPartPr/>
              <p14:nvPr/>
            </p14:nvContentPartPr>
            <p14:xfrm>
              <a:off x="1915251" y="6052200"/>
              <a:ext cx="1024200" cy="7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5BD410E-83A9-591C-B9A1-3B7148BA4D1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897611" y="5980200"/>
                <a:ext cx="1059840" cy="144000"/>
              </a:xfrm>
              <a:prstGeom prst="rect">
                <a:avLst/>
              </a:prstGeom>
            </p:spPr>
          </p:pic>
        </mc:Fallback>
      </mc:AlternateContent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DCB354E9-EA7D-A3F1-FCA8-E7E1027C7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03D6C-F340-4C8A-A775-2B3CBB04F0FE}" type="slidenum">
              <a:rPr lang="en-US" smtClean="0"/>
              <a:t>7</a:t>
            </a:fld>
            <a:endParaRPr lang="en-US" dirty="0"/>
          </a:p>
        </p:txBody>
      </p:sp>
      <p:pic>
        <p:nvPicPr>
          <p:cNvPr id="23" name="Picture 22" descr="A logo with blue and white lines&#10;&#10;AI-generated content may be incorrect.">
            <a:extLst>
              <a:ext uri="{FF2B5EF4-FFF2-40B4-BE49-F238E27FC236}">
                <a16:creationId xmlns:a16="http://schemas.microsoft.com/office/drawing/2014/main" id="{167EF1BB-61B8-281D-8EF7-1D44E6077CE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829" y="136525"/>
            <a:ext cx="957942" cy="112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953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CA168-244A-D39D-603E-C325806B1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5" y="136526"/>
            <a:ext cx="5965372" cy="723446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Stephen R Daniels’s citations</a:t>
            </a:r>
          </a:p>
        </p:txBody>
      </p:sp>
      <p:pic>
        <p:nvPicPr>
          <p:cNvPr id="5" name="Content Placeholder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A3F91A4-8DAB-38A2-9188-414C97C169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29" y="1262743"/>
            <a:ext cx="10722428" cy="5323114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5E343E-A022-CA02-1486-7A9138AB5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03D6C-F340-4C8A-A775-2B3CBB04F0FE}" type="slidenum">
              <a:rPr lang="en-US" smtClean="0"/>
              <a:t>8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E332BC1-A25D-0922-3041-A8CB0AD672B4}"/>
                  </a:ext>
                </a:extLst>
              </p14:cNvPr>
              <p14:cNvContentPartPr/>
              <p14:nvPr/>
            </p14:nvContentPartPr>
            <p14:xfrm>
              <a:off x="7407544" y="3663268"/>
              <a:ext cx="722614" cy="2639824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E332BC1-A25D-0922-3041-A8CB0AD672B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89551" y="3627269"/>
                <a:ext cx="758241" cy="2711462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 descr="A logo with blue and white lines&#10;&#10;AI-generated content may be incorrect.">
            <a:extLst>
              <a:ext uri="{FF2B5EF4-FFF2-40B4-BE49-F238E27FC236}">
                <a16:creationId xmlns:a16="http://schemas.microsoft.com/office/drawing/2014/main" id="{E1169703-A1FA-5DFB-6D52-0F92159F59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829" y="136525"/>
            <a:ext cx="957942" cy="11293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BD715C-93B8-8D74-47F7-70BC9A4FCC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2951" y="1789731"/>
            <a:ext cx="1140051" cy="142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210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77651-EC4C-5464-092D-EDBD59FA2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57" y="909411"/>
            <a:ext cx="3728357" cy="745218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target journal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F9D86-7BE1-46B1-0453-667CF16E7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2554968"/>
            <a:ext cx="8523514" cy="874032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Journal of the American Heart Association (JAHA)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C89B3D-504D-6D05-9C87-3A9E7F4B9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03D6C-F340-4C8A-A775-2B3CBB04F0FE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Picture 4" descr="A logo with blue and white lines&#10;&#10;AI-generated content may be incorrect.">
            <a:extLst>
              <a:ext uri="{FF2B5EF4-FFF2-40B4-BE49-F238E27FC236}">
                <a16:creationId xmlns:a16="http://schemas.microsoft.com/office/drawing/2014/main" id="{8D448937-FCF0-011C-517A-98ECFC8506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829" y="136525"/>
            <a:ext cx="957942" cy="112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115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79</Words>
  <Application>Microsoft Office PowerPoint</Application>
  <PresentationFormat>Widescreen</PresentationFormat>
  <Paragraphs>24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Finding a core paper Seminar 2</vt:lpstr>
      <vt:lpstr>General search and noting the author</vt:lpstr>
      <vt:lpstr>General search and noting the author</vt:lpstr>
      <vt:lpstr>General search and noting the author</vt:lpstr>
      <vt:lpstr>Chasing the author with series of papers</vt:lpstr>
      <vt:lpstr>Chasing the author with series of papers</vt:lpstr>
      <vt:lpstr>Chasing the author with series of papers</vt:lpstr>
      <vt:lpstr>Stephen R Daniels’s citations</vt:lpstr>
      <vt:lpstr>My target journal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德拉天貝 Thembekile Precious Dlamini</dc:creator>
  <cp:lastModifiedBy>德拉天貝 Thembekile Precious Dlamini</cp:lastModifiedBy>
  <cp:revision>3</cp:revision>
  <dcterms:created xsi:type="dcterms:W3CDTF">2025-06-10T11:38:25Z</dcterms:created>
  <dcterms:modified xsi:type="dcterms:W3CDTF">2025-06-10T12:59:12Z</dcterms:modified>
</cp:coreProperties>
</file>