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73"/>
  </p:normalViewPr>
  <p:slideViewPr>
    <p:cSldViewPr snapToGrid="0" showGuides="1">
      <p:cViewPr>
        <p:scale>
          <a:sx n="96" d="100"/>
          <a:sy n="96" d="100"/>
        </p:scale>
        <p:origin x="1168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E8EAC2-EE12-4BB8-2AEA-881637F49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4F52CC-FA34-9AC9-9A90-DCC84638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2AADE6-A590-36A2-3E62-65D4BB05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13D8-4698-B740-9EAA-857EA41FADA6}" type="datetimeFigureOut">
              <a:rPr kumimoji="1" lang="zh-TW" altLang="en-US" smtClean="0"/>
              <a:t>2025/6/10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BE0AC4-2364-F8D5-C7F1-E8FEC15C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F5C0A4-E201-539C-4985-A8E31B25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34E8-7869-7D47-A14A-054C5FB472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2191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3568FE-3A46-D019-8726-F0396E96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72929E7-5DDD-87DB-F800-95FC1417E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B39E4C-5820-9505-80A4-7CFFD228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13D8-4698-B740-9EAA-857EA41FADA6}" type="datetimeFigureOut">
              <a:rPr kumimoji="1" lang="zh-TW" altLang="en-US" smtClean="0"/>
              <a:t>2025/6/10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347D03-3CCC-8626-5F9C-59E11549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C38E28-5B37-B824-E88C-29056192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34E8-7869-7D47-A14A-054C5FB472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8784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284D6D8-E184-2BEC-C32D-2FF21A321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E117734-EA3F-3E9A-B80E-FF81E7556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34830F-EEAD-5F6E-B0AC-F64001E18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13D8-4698-B740-9EAA-857EA41FADA6}" type="datetimeFigureOut">
              <a:rPr kumimoji="1" lang="zh-TW" altLang="en-US" smtClean="0"/>
              <a:t>2025/6/10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6415E1-F43C-8FEA-42F6-DDC2D99F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F2E474-3128-9BE8-D9DD-08685F36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34E8-7869-7D47-A14A-054C5FB472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124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5CC85-EB00-BCC9-67D2-CA43DDC9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E066F0-A1BF-22FA-FC6F-0FA5AACE1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31D2A0-BEC1-4183-3C64-51F52605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13D8-4698-B740-9EAA-857EA41FADA6}" type="datetimeFigureOut">
              <a:rPr kumimoji="1" lang="zh-TW" altLang="en-US" smtClean="0"/>
              <a:t>2025/6/10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B34143-5097-580E-1276-068B1216A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A527B3-B01C-18D0-812F-A1636A61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34E8-7869-7D47-A14A-054C5FB472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500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5DA066-1D02-E186-0D82-41A508E64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96D582B-8536-E6CE-FEFB-3C647975D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4AA067-7F64-DE8D-5C3F-7C5F4B39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13D8-4698-B740-9EAA-857EA41FADA6}" type="datetimeFigureOut">
              <a:rPr kumimoji="1" lang="zh-TW" altLang="en-US" smtClean="0"/>
              <a:t>2025/6/10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59A4BA-A7CC-C682-25DE-891F9B42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383DB7-4524-B0A9-1646-891109BA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34E8-7869-7D47-A14A-054C5FB472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8372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8793C-705C-5BE4-6B7F-E04DE8A4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BC22BC-50E3-F955-4813-B3EA45F4C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A990EB8-6280-04C9-FFE8-061710517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E882328-9B17-E099-D362-AC116703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13D8-4698-B740-9EAA-857EA41FADA6}" type="datetimeFigureOut">
              <a:rPr kumimoji="1" lang="zh-TW" altLang="en-US" smtClean="0"/>
              <a:t>2025/6/10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B16617-7258-84FF-F207-47723B1C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276EAD2-E991-90A9-A4FD-5C45661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34E8-7869-7D47-A14A-054C5FB472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039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0FEF0-7A7C-9B11-BDCB-9082FA97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6F4BA1-AD2D-D876-FBB9-60E5766A9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2096F06-DAE3-8FF9-EEE3-5A5C3E572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1B545C8-91E7-5B36-7CF2-1EA972BD9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633D120-EE01-9FE9-14E2-635C427C2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CFF24AD-22C4-894A-8661-48D767F6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13D8-4698-B740-9EAA-857EA41FADA6}" type="datetimeFigureOut">
              <a:rPr kumimoji="1" lang="zh-TW" altLang="en-US" smtClean="0"/>
              <a:t>2025/6/10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BCEC2EB-5113-C5E2-70B0-F7D17706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8747B0F-AE2F-23DF-E85E-EFDDDF90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34E8-7869-7D47-A14A-054C5FB472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7743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829A76-9818-CAA1-2FCC-BB32193F7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27E7678-8C51-CFF3-CF7E-C3D5E2C5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13D8-4698-B740-9EAA-857EA41FADA6}" type="datetimeFigureOut">
              <a:rPr kumimoji="1" lang="zh-TW" altLang="en-US" smtClean="0"/>
              <a:t>2025/6/10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4949C54-DC2A-F955-8B06-B1BFB563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65BA5C4-67C0-A4B4-00D6-CB02F67D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34E8-7869-7D47-A14A-054C5FB472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185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321C92E-3DCD-46F5-AEB9-C8671071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13D8-4698-B740-9EAA-857EA41FADA6}" type="datetimeFigureOut">
              <a:rPr kumimoji="1" lang="zh-TW" altLang="en-US" smtClean="0"/>
              <a:t>2025/6/10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E918C24-2B0E-CC00-74CF-4AD42800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0C4F23-BEDC-2D10-77BE-C3C52226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34E8-7869-7D47-A14A-054C5FB472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6932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714B75-11CC-8FED-2927-73A032C3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8D3FE5-A7BE-9612-6A01-C634332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41B1A04-139A-2FBF-A688-F128DD94E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6107D7-0407-FFE8-3F6D-149492C6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13D8-4698-B740-9EAA-857EA41FADA6}" type="datetimeFigureOut">
              <a:rPr kumimoji="1" lang="zh-TW" altLang="en-US" smtClean="0"/>
              <a:t>2025/6/10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6D2DB8-BCA9-FF95-134F-F6C00A98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43683D4-EFD5-D9E7-A780-0D2099F1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34E8-7869-7D47-A14A-054C5FB472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001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A66DD9-FBE0-396E-4D26-4C00E875F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5E25296-BB9E-D8AA-2B81-E9CA7E123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3BE552A-8D56-3042-F33E-173A84B60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A7F71A-7475-4438-5C29-135E5C7E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13D8-4698-B740-9EAA-857EA41FADA6}" type="datetimeFigureOut">
              <a:rPr kumimoji="1" lang="zh-TW" altLang="en-US" smtClean="0"/>
              <a:t>2025/6/10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17A8C85-A866-283E-C667-469B0EE0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9619FF7-16A4-6F97-63CF-B73D6F2A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34E8-7869-7D47-A14A-054C5FB472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6886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89F11A9-22F9-9533-5301-B1F38440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B95FAC-668F-37BF-77C5-6658B725D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88B849-6974-FC5C-65AA-9D4889687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DB13D8-4698-B740-9EAA-857EA41FADA6}" type="datetimeFigureOut">
              <a:rPr kumimoji="1" lang="zh-TW" altLang="en-US" smtClean="0"/>
              <a:t>2025/6/10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D4F80B-058D-FC69-700A-2BEBBB64E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7FCF3B-9D0C-F147-8DD8-7FC03DD2E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5534E8-7869-7D47-A14A-054C5FB472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70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EA88821-78FB-A05C-5124-743110955832}"/>
              </a:ext>
            </a:extLst>
          </p:cNvPr>
          <p:cNvSpPr txBox="1"/>
          <p:nvPr/>
        </p:nvSpPr>
        <p:spPr>
          <a:xfrm>
            <a:off x="3510022" y="2551837"/>
            <a:ext cx="5171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Jheng</a:t>
            </a:r>
            <a:r>
              <a:rPr kumimoji="1" lang="en-US" altLang="zh-TW" sz="5400" b="1" dirty="0">
                <a:latin typeface="Calibri" panose="020F0502020204030204" pitchFamily="34" charset="0"/>
                <a:cs typeface="Calibri" panose="020F0502020204030204" pitchFamily="34" charset="0"/>
              </a:rPr>
              <a:t>-Yan Wu</a:t>
            </a:r>
          </a:p>
          <a:p>
            <a:pPr algn="ctr"/>
            <a:r>
              <a:rPr kumimoji="1" lang="en-US" altLang="zh-TW" sz="5400" b="1" dirty="0">
                <a:latin typeface="Calibri" panose="020F0502020204030204" pitchFamily="34" charset="0"/>
                <a:cs typeface="Calibri" panose="020F0502020204030204" pitchFamily="34" charset="0"/>
              </a:rPr>
              <a:t>2025.06.11</a:t>
            </a:r>
            <a:endParaRPr kumimoji="1" lang="zh-TW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4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26A1A-2454-DB2E-B691-C2719663B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0C3AD0C-8E91-1076-FCAA-B48FA12C6E73}"/>
              </a:ext>
            </a:extLst>
          </p:cNvPr>
          <p:cNvSpPr txBox="1"/>
          <p:nvPr/>
        </p:nvSpPr>
        <p:spPr>
          <a:xfrm>
            <a:off x="3049929" y="272533"/>
            <a:ext cx="60998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General search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1BB1F0E-CB1F-1CE5-C82A-052C91B07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071" y="1398369"/>
            <a:ext cx="6099858" cy="498951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15703F3-6ABF-C8BD-6D23-25D0B540684A}"/>
              </a:ext>
            </a:extLst>
          </p:cNvPr>
          <p:cNvSpPr/>
          <p:nvPr/>
        </p:nvSpPr>
        <p:spPr>
          <a:xfrm>
            <a:off x="3046070" y="1398369"/>
            <a:ext cx="2278283" cy="3494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798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D180B-B872-1FFF-7359-5A86CBCE1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F2D37DB-8512-3FB5-9596-643E10DE9F4C}"/>
              </a:ext>
            </a:extLst>
          </p:cNvPr>
          <p:cNvSpPr txBox="1"/>
          <p:nvPr/>
        </p:nvSpPr>
        <p:spPr>
          <a:xfrm>
            <a:off x="1764174" y="272533"/>
            <a:ext cx="8663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zh-TW" altLang="en-US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Notifying the author</a:t>
            </a:r>
            <a:endParaRPr lang="zh-TW" altLang="en-US" sz="6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7BD51B4-3E2A-7BE5-F8D7-620A472E6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23" y="1811269"/>
            <a:ext cx="10518153" cy="323546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95778C6-1C80-361D-A6D1-FF6896CF7DDE}"/>
              </a:ext>
            </a:extLst>
          </p:cNvPr>
          <p:cNvSpPr/>
          <p:nvPr/>
        </p:nvSpPr>
        <p:spPr>
          <a:xfrm>
            <a:off x="959735" y="4074290"/>
            <a:ext cx="625998" cy="25464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94A7FC-A38C-D460-EC82-6D4F31DC1C66}"/>
              </a:ext>
            </a:extLst>
          </p:cNvPr>
          <p:cNvSpPr/>
          <p:nvPr/>
        </p:nvSpPr>
        <p:spPr>
          <a:xfrm>
            <a:off x="1887639" y="2363165"/>
            <a:ext cx="625998" cy="25464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4224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5EEBF-8811-8E4E-C537-F568BD974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9FD8272-3534-284E-8374-78CEAF1F71DA}"/>
              </a:ext>
            </a:extLst>
          </p:cNvPr>
          <p:cNvSpPr txBox="1"/>
          <p:nvPr/>
        </p:nvSpPr>
        <p:spPr>
          <a:xfrm>
            <a:off x="0" y="272533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Chasing the author with series of papers</a:t>
            </a:r>
            <a:endParaRPr lang="zh-TW" altLang="en-US" sz="4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597640E-204C-517F-8E1E-0F45FC21B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647" y="1027328"/>
            <a:ext cx="6702706" cy="571548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D09E019-E210-3969-A85A-444974144213}"/>
              </a:ext>
            </a:extLst>
          </p:cNvPr>
          <p:cNvSpPr/>
          <p:nvPr/>
        </p:nvSpPr>
        <p:spPr>
          <a:xfrm>
            <a:off x="2762233" y="2177705"/>
            <a:ext cx="479199" cy="17863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99AAFC8-71A2-622B-6F5F-426D1AAA5B9F}"/>
              </a:ext>
            </a:extLst>
          </p:cNvPr>
          <p:cNvSpPr/>
          <p:nvPr/>
        </p:nvSpPr>
        <p:spPr>
          <a:xfrm>
            <a:off x="3371833" y="3267953"/>
            <a:ext cx="479199" cy="17863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82ACCE-7C7B-F78D-BAC0-28C682597ADF}"/>
              </a:ext>
            </a:extLst>
          </p:cNvPr>
          <p:cNvSpPr/>
          <p:nvPr/>
        </p:nvSpPr>
        <p:spPr>
          <a:xfrm>
            <a:off x="2762237" y="4352340"/>
            <a:ext cx="479199" cy="17863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CBF6301-FFC0-C9A0-11FD-431FBDDD269A}"/>
              </a:ext>
            </a:extLst>
          </p:cNvPr>
          <p:cNvSpPr/>
          <p:nvPr/>
        </p:nvSpPr>
        <p:spPr>
          <a:xfrm>
            <a:off x="2762233" y="5458259"/>
            <a:ext cx="479199" cy="17863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2573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0C3C3-74F4-D390-85D1-B92D9E8E8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7D284D62-2BCA-B6BB-9F92-0E6926CA5E93}"/>
              </a:ext>
            </a:extLst>
          </p:cNvPr>
          <p:cNvSpPr txBox="1"/>
          <p:nvPr/>
        </p:nvSpPr>
        <p:spPr>
          <a:xfrm>
            <a:off x="1764174" y="272533"/>
            <a:ext cx="8663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Target Journals</a:t>
            </a:r>
            <a:endParaRPr lang="zh-TW" altLang="en-US" sz="6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5DF5EFF-012E-86FB-6A7D-4AB44208A1A2}"/>
              </a:ext>
            </a:extLst>
          </p:cNvPr>
          <p:cNvSpPr txBox="1"/>
          <p:nvPr/>
        </p:nvSpPr>
        <p:spPr>
          <a:xfrm>
            <a:off x="570540" y="1915733"/>
            <a:ext cx="110509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>
                <a:latin typeface="Calibri" panose="020F0502020204030204" pitchFamily="34" charset="0"/>
                <a:cs typeface="Calibri" panose="020F0502020204030204" pitchFamily="34" charset="0"/>
              </a:rPr>
              <a:t>JAMA Oncology (IF 22.3, Q1)</a:t>
            </a:r>
          </a:p>
          <a:p>
            <a:r>
              <a:rPr kumimoji="1" lang="en-US" altLang="zh-TW" sz="4000" b="1" dirty="0">
                <a:latin typeface="Calibri" panose="020F0502020204030204" pitchFamily="34" charset="0"/>
                <a:cs typeface="Calibri" panose="020F0502020204030204" pitchFamily="34" charset="0"/>
              </a:rPr>
              <a:t>JAMA Network Open (IF 10.5, Q1)</a:t>
            </a:r>
          </a:p>
          <a:p>
            <a:r>
              <a:rPr kumimoji="1" lang="en-US" altLang="zh-TW" sz="4000" b="1" dirty="0">
                <a:latin typeface="Calibri" panose="020F0502020204030204" pitchFamily="34" charset="0"/>
                <a:cs typeface="Calibri" panose="020F0502020204030204" pitchFamily="34" charset="0"/>
              </a:rPr>
              <a:t>Journal of the National Cancer Institute (IF 10.0, Q1)</a:t>
            </a:r>
          </a:p>
          <a:p>
            <a:r>
              <a:rPr kumimoji="1" lang="en-US" altLang="zh-TW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Diabetologia</a:t>
            </a:r>
            <a:r>
              <a:rPr kumimoji="1" lang="en-US" altLang="zh-TW" sz="4000" b="1" dirty="0">
                <a:latin typeface="Calibri" panose="020F0502020204030204" pitchFamily="34" charset="0"/>
                <a:cs typeface="Calibri" panose="020F0502020204030204" pitchFamily="34" charset="0"/>
              </a:rPr>
              <a:t> (IF 8.4, Q1)</a:t>
            </a:r>
          </a:p>
          <a:p>
            <a:r>
              <a:rPr kumimoji="1" lang="en-US" altLang="zh-TW" sz="4000" b="1" dirty="0">
                <a:latin typeface="Calibri" panose="020F0502020204030204" pitchFamily="34" charset="0"/>
                <a:cs typeface="Calibri" panose="020F0502020204030204" pitchFamily="34" charset="0"/>
              </a:rPr>
              <a:t>European Journal of Cancer (IF 7.6, Q1)</a:t>
            </a:r>
          </a:p>
          <a:p>
            <a:r>
              <a:rPr kumimoji="1" lang="en-US" altLang="zh-TW" sz="4000" b="1" dirty="0">
                <a:latin typeface="Calibri" panose="020F0502020204030204" pitchFamily="34" charset="0"/>
                <a:cs typeface="Calibri" panose="020F0502020204030204" pitchFamily="34" charset="0"/>
              </a:rPr>
              <a:t>Cancers (IF 4.5, Q1)</a:t>
            </a:r>
            <a:endParaRPr kumimoji="1" lang="zh-TW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34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76</Words>
  <Application>Microsoft Macintosh PowerPoint</Application>
  <PresentationFormat>寬螢幕</PresentationFormat>
  <Paragraphs>12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吳政彥 JHENG YAN WU</dc:creator>
  <cp:lastModifiedBy>吳政彥 JHENG YAN WU</cp:lastModifiedBy>
  <cp:revision>25</cp:revision>
  <dcterms:created xsi:type="dcterms:W3CDTF">2025-06-10T07:40:12Z</dcterms:created>
  <dcterms:modified xsi:type="dcterms:W3CDTF">2025-06-10T08:08:30Z</dcterms:modified>
</cp:coreProperties>
</file>