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1" r:id="rId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4694"/>
  </p:normalViewPr>
  <p:slideViewPr>
    <p:cSldViewPr>
      <p:cViewPr varScale="1">
        <p:scale>
          <a:sx n="156" d="100"/>
          <a:sy n="156" d="100"/>
        </p:scale>
        <p:origin x="280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0048-6331-432C-81F8-379CB057017D}" type="datetimeFigureOut">
              <a:rPr lang="zh-TW" altLang="en-US" smtClean="0"/>
              <a:t>2025/5/22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C319-40D8-4B67-8C28-F7E68AFFD9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2647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0048-6331-432C-81F8-379CB057017D}" type="datetimeFigureOut">
              <a:rPr lang="zh-TW" altLang="en-US" smtClean="0"/>
              <a:t>2025/5/22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C319-40D8-4B67-8C28-F7E68AFFD9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532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0048-6331-432C-81F8-379CB057017D}" type="datetimeFigureOut">
              <a:rPr lang="zh-TW" altLang="en-US" smtClean="0"/>
              <a:t>2025/5/22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C319-40D8-4B67-8C28-F7E68AFFD9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5955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0048-6331-432C-81F8-379CB057017D}" type="datetimeFigureOut">
              <a:rPr lang="zh-TW" altLang="en-US" smtClean="0"/>
              <a:t>2025/5/22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C319-40D8-4B67-8C28-F7E68AFFD9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5954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0048-6331-432C-81F8-379CB057017D}" type="datetimeFigureOut">
              <a:rPr lang="zh-TW" altLang="en-US" smtClean="0"/>
              <a:t>2025/5/22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C319-40D8-4B67-8C28-F7E68AFFD9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6149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0048-6331-432C-81F8-379CB057017D}" type="datetimeFigureOut">
              <a:rPr lang="zh-TW" altLang="en-US" smtClean="0"/>
              <a:t>2025/5/22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C319-40D8-4B67-8C28-F7E68AFFD9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492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0048-6331-432C-81F8-379CB057017D}" type="datetimeFigureOut">
              <a:rPr lang="zh-TW" altLang="en-US" smtClean="0"/>
              <a:t>2025/5/22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C319-40D8-4B67-8C28-F7E68AFFD9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2361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0048-6331-432C-81F8-379CB057017D}" type="datetimeFigureOut">
              <a:rPr lang="zh-TW" altLang="en-US" smtClean="0"/>
              <a:t>2025/5/22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C319-40D8-4B67-8C28-F7E68AFFD9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856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0048-6331-432C-81F8-379CB057017D}" type="datetimeFigureOut">
              <a:rPr lang="zh-TW" altLang="en-US" smtClean="0"/>
              <a:t>2025/5/22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C319-40D8-4B67-8C28-F7E68AFFD9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832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0048-6331-432C-81F8-379CB057017D}" type="datetimeFigureOut">
              <a:rPr lang="zh-TW" altLang="en-US" smtClean="0"/>
              <a:t>2025/5/22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C319-40D8-4B67-8C28-F7E68AFFD9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1748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0048-6331-432C-81F8-379CB057017D}" type="datetimeFigureOut">
              <a:rPr lang="zh-TW" altLang="en-US" smtClean="0"/>
              <a:t>2025/5/22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C319-40D8-4B67-8C28-F7E68AFFD9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9418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C0048-6331-432C-81F8-379CB057017D}" type="datetimeFigureOut">
              <a:rPr lang="zh-TW" altLang="en-US" smtClean="0"/>
              <a:t>2025/5/22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3C319-40D8-4B67-8C28-F7E68AFFD9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822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Comments </a:t>
            </a:r>
            <a:r>
              <a:rPr lang="en-US" altLang="zh-TW"/>
              <a:t>on Paper </a:t>
            </a:r>
            <a:r>
              <a:rPr lang="en-US" altLang="zh-TW" dirty="0"/>
              <a:t>of Yen-Chun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T88121057 Jheng-Yan, Wu</a:t>
            </a:r>
          </a:p>
          <a:p>
            <a:r>
              <a:rPr lang="en-US" altLang="zh-TW" dirty="0"/>
              <a:t>PhD 2</a:t>
            </a:r>
            <a:r>
              <a:rPr lang="en-US" altLang="zh-TW" baseline="30000" dirty="0"/>
              <a:t>nd</a:t>
            </a:r>
            <a:r>
              <a:rPr lang="en-US" altLang="zh-TW" dirty="0"/>
              <a:t>  Year Student 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65796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0EFA79-FEDA-8168-FCA6-E7DF5A29AF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27CDF34-D91E-FCC7-9A5D-6DF832964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29"/>
            <a:ext cx="8229600" cy="857250"/>
          </a:xfrm>
        </p:spPr>
        <p:txBody>
          <a:bodyPr>
            <a:normAutofit/>
          </a:bodyPr>
          <a:lstStyle/>
          <a:p>
            <a:r>
              <a:rPr lang="en-US" altLang="zh-TW" sz="3200" b="1" dirty="0">
                <a:latin typeface="Arial" panose="020B0604020202020204" pitchFamily="34" charset="0"/>
                <a:cs typeface="Arial" panose="020B0604020202020204" pitchFamily="34" charset="0"/>
              </a:rPr>
              <a:t>Comment 2</a:t>
            </a:r>
            <a:endParaRPr lang="zh-TW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5BF2E90E-DF3A-2CD4-8C54-EFDD0CC8D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771550"/>
            <a:ext cx="8928992" cy="3874394"/>
          </a:xfrm>
        </p:spPr>
        <p:txBody>
          <a:bodyPr wrap="square">
            <a:sp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TW" sz="20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 the discussion section, the authors mention that about </a:t>
            </a:r>
            <a:r>
              <a:rPr lang="en-US" altLang="zh-TW" sz="2000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70% of adolescent pregnancies are unintended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and that the pandemic was associated with a significant decline in pregnancy rates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US" altLang="zh-TW" sz="3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TW" sz="20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However, since pregnancy typically involves mutual consent, I’m curious about did the study specifically analyze whether </a:t>
            </a:r>
            <a:r>
              <a:rPr lang="en-US" altLang="zh-TW" sz="2000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pregnancies were unintended or intended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? Such an analysis could help clarify whether the pandemic primarily impacted unintended pregnancies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US" altLang="zh-TW" sz="3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TW" sz="20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Alternatively, </a:t>
            </a:r>
            <a:r>
              <a:rPr lang="en-US" altLang="zh-TW" sz="2000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could abortion be used as a surrogate outcome for unintended pregnancy? 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If so, might the observed decline in pregnancies and abortions suggest that the pandemic mainly reduced unintended conceptions?</a:t>
            </a:r>
            <a:endParaRPr lang="zh-TW" altLang="zh-TW" sz="2000" kern="100" dirty="0">
              <a:effectLst/>
              <a:latin typeface="Aptos" panose="020B00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033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545E35-33EC-52C7-010D-31F88FD8A4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DEB53B-3517-36B9-AE05-6475FC984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29"/>
            <a:ext cx="8229600" cy="857250"/>
          </a:xfrm>
        </p:spPr>
        <p:txBody>
          <a:bodyPr>
            <a:normAutofit/>
          </a:bodyPr>
          <a:lstStyle/>
          <a:p>
            <a:r>
              <a:rPr lang="en-US" altLang="zh-TW" sz="3200" b="1" dirty="0">
                <a:latin typeface="Arial" panose="020B0604020202020204" pitchFamily="34" charset="0"/>
                <a:cs typeface="Arial" panose="020B0604020202020204" pitchFamily="34" charset="0"/>
              </a:rPr>
              <a:t>Comment 2</a:t>
            </a:r>
            <a:endParaRPr lang="zh-TW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13683840-6366-07A2-DE51-E800FB655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71550"/>
            <a:ext cx="8686800" cy="3722237"/>
          </a:xfrm>
        </p:spPr>
        <p:txBody>
          <a:bodyPr wrap="square">
            <a:sp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TW" sz="2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Regarding the </a:t>
            </a:r>
            <a:r>
              <a:rPr lang="en-US" altLang="zh-TW" sz="2400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MOMBABY dataset</a:t>
            </a:r>
            <a:r>
              <a:rPr lang="en-US" altLang="zh-TW" sz="2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used to capture obstetrical deliveries, </a:t>
            </a:r>
            <a:r>
              <a:rPr lang="en-US" altLang="zh-TW" sz="2400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does it include all births in Ontario, or only those that occurred in hospital settings?</a:t>
            </a:r>
            <a:r>
              <a:rPr lang="en-US" altLang="zh-TW" sz="2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US" altLang="zh-TW" sz="300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TW" sz="2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Are private clinic births, or those not billed through OHIP potentially excluded?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US" altLang="zh-TW" sz="3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TW" sz="2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If so, would this small subset of non-hospital births introduce any meaningful bias in estimating overall adolescent pregnancy outcomes?</a:t>
            </a:r>
            <a:endParaRPr lang="zh-TW" altLang="zh-TW" sz="2400" kern="100" dirty="0">
              <a:effectLst/>
              <a:latin typeface="Aptos" panose="020B00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523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181</Words>
  <Application>Microsoft Macintosh PowerPoint</Application>
  <PresentationFormat>如螢幕大小 (16:9)</PresentationFormat>
  <Paragraphs>15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Aptos</vt:lpstr>
      <vt:lpstr>Arial</vt:lpstr>
      <vt:lpstr>Calibri</vt:lpstr>
      <vt:lpstr>Office 佈景主題</vt:lpstr>
      <vt:lpstr>Comments on Paper of Yen-Chun</vt:lpstr>
      <vt:lpstr>Comment 2</vt:lpstr>
      <vt:lpstr>Comment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 Paper 2 of Rod</dc:title>
  <dc:creator>dr</dc:creator>
  <cp:lastModifiedBy>吳政彥 JHENG YAN WU</cp:lastModifiedBy>
  <cp:revision>119</cp:revision>
  <dcterms:created xsi:type="dcterms:W3CDTF">2023-09-25T08:26:28Z</dcterms:created>
  <dcterms:modified xsi:type="dcterms:W3CDTF">2025-05-22T11:14:50Z</dcterms:modified>
</cp:coreProperties>
</file>