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</p:sldMasterIdLst>
  <p:sldIdLst>
    <p:sldId id="256" r:id="rId2"/>
    <p:sldId id="263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4"/>
    <p:restoredTop sz="96296"/>
  </p:normalViewPr>
  <p:slideViewPr>
    <p:cSldViewPr snapToGrid="0">
      <p:cViewPr varScale="1">
        <p:scale>
          <a:sx n="112" d="100"/>
          <a:sy n="112" d="100"/>
        </p:scale>
        <p:origin x="6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60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6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4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7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14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8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4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4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0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7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5/17/25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7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DDF98-C922-483F-97E9-3E76B0201B42}" type="datetimeFigureOut">
              <a:rPr lang="en-US" smtClean="0"/>
              <a:pPr/>
              <a:t>5/17/25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3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ED1D537F-369E-E07D-B492-10372B93E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568" y="4091226"/>
            <a:ext cx="10530318" cy="1949813"/>
          </a:xfrm>
        </p:spPr>
        <p:txBody>
          <a:bodyPr anchor="t">
            <a:normAutofit/>
          </a:bodyPr>
          <a:lstStyle/>
          <a:p>
            <a:r>
              <a:rPr lang="en-US" altLang="zh-TW" dirty="0">
                <a:latin typeface="Calibri" panose="020F0502020204030204" pitchFamily="34" charset="0"/>
                <a:cs typeface="Calibri" panose="020F0502020204030204" pitchFamily="34" charset="0"/>
              </a:rPr>
              <a:t>Comments on Paper 1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T88127011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Mita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Restinia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Year PhD Student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38BEB04-DE52-8A91-F238-C0A45E8882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A close-up of a white background&#10;&#10;Description automatically generated">
            <a:extLst>
              <a:ext uri="{FF2B5EF4-FFF2-40B4-BE49-F238E27FC236}">
                <a16:creationId xmlns:a16="http://schemas.microsoft.com/office/drawing/2014/main" id="{7C23F0C7-CC03-F74B-1875-3E6ECCB37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70833"/>
            <a:ext cx="9144000" cy="288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82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E516A-747A-2CD0-C940-265EDB49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Comment 1. The aim of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50A56-FDF3-1A7A-5505-C1BA78FDE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787"/>
            <a:ext cx="10515600" cy="1820545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The study aims to assess whether the expansion of </a:t>
            </a:r>
            <a:r>
              <a:rPr lang="en-ID" dirty="0" err="1"/>
              <a:t>pediatric</a:t>
            </a:r>
            <a:r>
              <a:rPr lang="en-ID" dirty="0"/>
              <a:t> diabetes service, including access to technology (like insulin pumps), and more frequent clinic visits—led to : improved glycemic control and reduce acute complication.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1B68E7-B086-A169-EE65-5E04FF049D3B}"/>
              </a:ext>
            </a:extLst>
          </p:cNvPr>
          <p:cNvSpPr txBox="1"/>
          <p:nvPr/>
        </p:nvSpPr>
        <p:spPr>
          <a:xfrm>
            <a:off x="838200" y="3384332"/>
            <a:ext cx="101917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dirty="0"/>
              <a:t>However, it does </a:t>
            </a:r>
            <a:r>
              <a:rPr lang="en-ID" sz="2800" b="1" dirty="0"/>
              <a:t>not fully address the research question</a:t>
            </a:r>
            <a:r>
              <a:rPr lang="en-ID" sz="2800" dirty="0"/>
              <a:t>. Although the authors observed an improvement in HbA1c, it is difficult to determine whether the expansion of diabetes services alone was responsible for this improvement. Including data from a comparable </a:t>
            </a:r>
            <a:r>
              <a:rPr lang="en-ID" sz="2800" dirty="0" err="1"/>
              <a:t>center</a:t>
            </a:r>
            <a:r>
              <a:rPr lang="en-ID" sz="2800" dirty="0"/>
              <a:t> without service expansion would have helped isolate the effect of the expanded services from glycemic control.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870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2188468-AD15-0200-1284-8F8977C8BE70}"/>
              </a:ext>
            </a:extLst>
          </p:cNvPr>
          <p:cNvSpPr txBox="1"/>
          <p:nvPr/>
        </p:nvSpPr>
        <p:spPr>
          <a:xfrm>
            <a:off x="642423" y="390291"/>
            <a:ext cx="103354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cs typeface="Times New Roman" panose="02020603050405020304" pitchFamily="18" charset="0"/>
              </a:rPr>
              <a:t>Comment 2. </a:t>
            </a:r>
            <a:r>
              <a:rPr lang="en-ID" sz="3200" b="1" dirty="0"/>
              <a:t>ER Visit Trend Analysis</a:t>
            </a:r>
            <a:endParaRPr lang="en-US" sz="3200" b="1" dirty="0">
              <a:cs typeface="Times New Roman" panose="02020603050405020304" pitchFamily="18" charset="0"/>
            </a:endParaRPr>
          </a:p>
        </p:txBody>
      </p:sp>
      <p:pic>
        <p:nvPicPr>
          <p:cNvPr id="3" name="Picture 2" descr="A graph with lines and numbers&#10;&#10;Description automatically generated">
            <a:extLst>
              <a:ext uri="{FF2B5EF4-FFF2-40B4-BE49-F238E27FC236}">
                <a16:creationId xmlns:a16="http://schemas.microsoft.com/office/drawing/2014/main" id="{58A8F0C4-8944-051A-87D3-0B2D95B33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725" y="1092531"/>
            <a:ext cx="4506245" cy="39848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D6D9A3-B329-6309-2BB6-91A6093DF9E0}"/>
              </a:ext>
            </a:extLst>
          </p:cNvPr>
          <p:cNvSpPr txBox="1"/>
          <p:nvPr/>
        </p:nvSpPr>
        <p:spPr>
          <a:xfrm>
            <a:off x="5322970" y="1265605"/>
            <a:ext cx="6097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The authors appropriately stratified emergency room (ER) visits by insulin modality (CSII vs. MDI), as shown in Figure 4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30D361-865F-0FBC-87D8-043F107B6DA4}"/>
              </a:ext>
            </a:extLst>
          </p:cNvPr>
          <p:cNvSpPr txBox="1"/>
          <p:nvPr/>
        </p:nvSpPr>
        <p:spPr>
          <a:xfrm>
            <a:off x="5322970" y="2142134"/>
            <a:ext cx="60979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However, the analysis remains limited because ER visits were reported in aggregate, without disaggregation by type of acute complication (e.g., DKA, severe </a:t>
            </a:r>
            <a:r>
              <a:rPr lang="en-ID" dirty="0" err="1"/>
              <a:t>hypoglycemia</a:t>
            </a:r>
            <a:r>
              <a:rPr lang="en-ID" dirty="0"/>
              <a:t>, or severe </a:t>
            </a:r>
            <a:r>
              <a:rPr lang="en-ID" dirty="0" err="1"/>
              <a:t>hyperglycemia</a:t>
            </a:r>
            <a:r>
              <a:rPr lang="en-ID" dirty="0"/>
              <a:t>),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F4F0A1-EFAF-09C9-1AB7-28F3F3026645}"/>
              </a:ext>
            </a:extLst>
          </p:cNvPr>
          <p:cNvSpPr txBox="1"/>
          <p:nvPr/>
        </p:nvSpPr>
        <p:spPr>
          <a:xfrm>
            <a:off x="5322970" y="3572662"/>
            <a:ext cx="60979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To enhance the clinical relevance and interpretability of the results, </a:t>
            </a:r>
            <a:r>
              <a:rPr lang="en-ID" b="1" dirty="0"/>
              <a:t>ER visits should be reported separately by type of complication, and further stratified by insulin regimen and year.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029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1348</TotalTime>
  <Words>215</Words>
  <Application>Microsoft Macintosh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2013 - 2022 Theme</vt:lpstr>
      <vt:lpstr>PowerPoint Presentation</vt:lpstr>
      <vt:lpstr>Comment 1. The aim of study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Pregnancy-Related Acute Kidney Injury in Preeclampsia Risk Factors and Renal Outcomes   Frances I. Conti-Ramsden, Hannah L. Nathan, Annemarie De greeff, David R. Hall, Paul T. Seed, Lucy C. Chappell, Andrew H. Shennan, K. Bramham</dc:title>
  <dc:creator>fathan0906</dc:creator>
  <cp:lastModifiedBy>Microsoft Office User</cp:lastModifiedBy>
  <cp:revision>10</cp:revision>
  <dcterms:created xsi:type="dcterms:W3CDTF">2023-10-20T07:10:35Z</dcterms:created>
  <dcterms:modified xsi:type="dcterms:W3CDTF">2025-05-16T22:52:30Z</dcterms:modified>
</cp:coreProperties>
</file>