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8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9687E0-9E71-30CD-2FE5-9086C009D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481BAEA-674F-DF1A-7AC1-6A48364C6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62384F-AF1F-91DB-7593-6E961C112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AB2A-EF66-4405-8601-53E4CD826000}" type="datetimeFigureOut">
              <a:rPr lang="zh-TW" altLang="en-US" smtClean="0"/>
              <a:t>2025/4/27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669189-DCCD-679A-8273-0975524F6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9927F55-9FC1-17FE-9FA6-1524B6F88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7A15-AA05-4931-8B7F-2B2E741E8B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0020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F368F7-4E78-F222-3449-0D28BDAA5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BB456F2-B9D0-070C-9A6E-D6CC2965D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FD0A481-9AE3-3F8F-AD88-9C5A11238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AB2A-EF66-4405-8601-53E4CD826000}" type="datetimeFigureOut">
              <a:rPr lang="zh-TW" altLang="en-US" smtClean="0"/>
              <a:t>2025/4/27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3B84595-7AD2-8E2F-D887-E8927A7B5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ACDD93-4C7E-9D66-B112-806E9E2B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7A15-AA05-4931-8B7F-2B2E741E8B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970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675E7BA-9781-C9AF-D8FB-B304DBFA21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600BC57-F360-F866-52D9-CE1B79576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58EF917-1B1D-E25F-B2FA-C1426FBF9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AB2A-EF66-4405-8601-53E4CD826000}" type="datetimeFigureOut">
              <a:rPr lang="zh-TW" altLang="en-US" smtClean="0"/>
              <a:t>2025/4/27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394F63-E186-B37E-4478-E6A544653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F0CE6E5-DD16-7655-0F9F-828CB1A84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7A15-AA05-4931-8B7F-2B2E741E8B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746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26C4D0-A3BA-9AAA-112D-0AF0878BE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8ED346-80AB-6EBF-A58A-1936E2865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E4152A-FEE8-D4DF-9920-3684C0E09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AB2A-EF66-4405-8601-53E4CD826000}" type="datetimeFigureOut">
              <a:rPr lang="zh-TW" altLang="en-US" smtClean="0"/>
              <a:t>2025/4/27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3D74B9F-A7BA-3941-DA89-9C0B27F2C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C4B574-8D1F-0415-A2D2-4B4E96D5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7A15-AA05-4931-8B7F-2B2E741E8B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979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2A290A-BDC6-2C01-F997-F2E00D73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05A3957-D2F4-EC3C-DB23-CF832182D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CD92A2C-FD2F-7ACF-8372-73F47795D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AB2A-EF66-4405-8601-53E4CD826000}" type="datetimeFigureOut">
              <a:rPr lang="zh-TW" altLang="en-US" smtClean="0"/>
              <a:t>2025/4/27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5ABBA8-6D5B-3217-CBCE-F140D122A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FBD42F9-CD4B-4DCA-67E8-3215BF3B9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7A15-AA05-4931-8B7F-2B2E741E8B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483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AD2F80-47C1-5D3A-AA11-C6C9F76D0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C6CFD6B-DFE3-0D9F-7B74-4C80154847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E66DBAD-EA98-D2A7-60E4-D0B8DA7AF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C4D835F-EB50-CCCF-A724-9700264F7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AB2A-EF66-4405-8601-53E4CD826000}" type="datetimeFigureOut">
              <a:rPr lang="zh-TW" altLang="en-US" smtClean="0"/>
              <a:t>2025/4/27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66529FD-2B44-775E-7F65-D9F8E177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FDA1153-FE96-F787-1FCF-D40C87A58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7A15-AA05-4931-8B7F-2B2E741E8B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889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C468BA-F14B-FC46-508D-EC4A68CA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E9FFC70-B4EA-22D4-656A-5F5778682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6016D1A-EEE2-96EC-677D-18EB6F63A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BCB7922-4FCA-D288-59C7-6FE035A7B8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3E5F336-455B-C310-8C79-9324DF01A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EA7CFA5-A146-88F8-30FD-02B3E48A9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AB2A-EF66-4405-8601-53E4CD826000}" type="datetimeFigureOut">
              <a:rPr lang="zh-TW" altLang="en-US" smtClean="0"/>
              <a:t>2025/4/27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63FF0EF-CE62-7EAF-6D4F-21425615E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774DEAD-2043-AC31-58E0-4E7804C63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7A15-AA05-4931-8B7F-2B2E741E8B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67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95291E-C051-DD27-1370-2A1E45269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D1164E7-AC08-2EBB-83CD-3B5C209FD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AB2A-EF66-4405-8601-53E4CD826000}" type="datetimeFigureOut">
              <a:rPr lang="zh-TW" altLang="en-US" smtClean="0"/>
              <a:t>2025/4/27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8DEFB5B-CDAB-84D0-0ACE-37F6E886E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C9FDE11-77E9-D6FB-1847-4B0D35622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7A15-AA05-4931-8B7F-2B2E741E8B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949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1FCE5E3-30A9-B455-B625-57D842491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AB2A-EF66-4405-8601-53E4CD826000}" type="datetimeFigureOut">
              <a:rPr lang="zh-TW" altLang="en-US" smtClean="0"/>
              <a:t>2025/4/27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40A81AF-2140-F5E0-D7E0-7D66FC036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67C5910-4CFD-353B-5A20-399BCFD0A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7A15-AA05-4931-8B7F-2B2E741E8B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632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B6E5BB-0C90-16F7-55D9-4ABE81C7B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C61E15-D388-5616-2EE9-983ED7E7B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DB2692E-2008-EF7F-34A5-1E617D995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3E5A141-4C0D-25B7-0219-8A2B5919E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AB2A-EF66-4405-8601-53E4CD826000}" type="datetimeFigureOut">
              <a:rPr lang="zh-TW" altLang="en-US" smtClean="0"/>
              <a:t>2025/4/27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0E86784-2125-F853-0E84-D88629874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6093E03-C2C6-1592-2EB4-1D15E8C9F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7A15-AA05-4931-8B7F-2B2E741E8B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21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F121AE-9143-6BC7-2732-E418C18F5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E69CAC8-86A7-A925-E2E3-1B8A499C57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E70F6C1-9FD0-8250-B051-5D9A27610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6759566-8C09-0597-2811-1BAAB7CF8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AB2A-EF66-4405-8601-53E4CD826000}" type="datetimeFigureOut">
              <a:rPr lang="zh-TW" altLang="en-US" smtClean="0"/>
              <a:t>2025/4/27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64F0CD9-C402-1B4A-0FD6-96C911722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B17CD60-2C30-8CA4-F10A-B0D8E3FBC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E7A15-AA05-4931-8B7F-2B2E741E8B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822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F3F087C-8E89-E651-332E-2C56A759E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99E705A-3CC6-BA4F-A29C-CF1E743FC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8FDFB5-8FBF-3F7E-7C0F-FAB130E74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0AB2A-EF66-4405-8601-53E4CD826000}" type="datetimeFigureOut">
              <a:rPr lang="zh-TW" altLang="en-US" smtClean="0"/>
              <a:t>2025/4/27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F851C83-51E1-E04E-9E0F-931CC6CCF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C0E5470-F7DC-BC0D-6E33-97A968EB96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E7A15-AA05-4931-8B7F-2B2E741E8B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11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47C3AC-7548-2D4F-77D6-A4275B8AD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890" y="1126835"/>
            <a:ext cx="11296073" cy="3352799"/>
          </a:xfrm>
        </p:spPr>
        <p:txBody>
          <a:bodyPr>
            <a:normAutofit/>
          </a:bodyPr>
          <a:lstStyle/>
          <a:p>
            <a:r>
              <a:rPr lang="en-US" altLang="zh-TW" sz="4400" dirty="0"/>
              <a:t>Comment on Impact of same-day ART initiation on medical care and medication</a:t>
            </a:r>
            <a:br>
              <a:rPr lang="en-US" altLang="zh-TW" sz="4400" dirty="0"/>
            </a:br>
            <a:r>
              <a:rPr lang="en-US" altLang="zh-TW" sz="4400" dirty="0"/>
              <a:t>discontinuation among patients with incident HIV infection or AIDS in</a:t>
            </a:r>
            <a:br>
              <a:rPr lang="en-US" altLang="zh-TW" sz="4400" dirty="0"/>
            </a:br>
            <a:r>
              <a:rPr lang="en-US" altLang="zh-TW" sz="4400" dirty="0"/>
              <a:t>Taiwan: A population-based cohort study</a:t>
            </a:r>
            <a:endParaRPr lang="zh-TW" altLang="en-US" sz="4400" dirty="0"/>
          </a:p>
        </p:txBody>
      </p:sp>
      <p:sp>
        <p:nvSpPr>
          <p:cNvPr id="5" name="副標題 4">
            <a:extLst>
              <a:ext uri="{FF2B5EF4-FFF2-40B4-BE49-F238E27FC236}">
                <a16:creationId xmlns:a16="http://schemas.microsoft.com/office/drawing/2014/main" id="{EB8DD824-BE26-DC35-F75C-29DAAEABF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16946"/>
            <a:ext cx="9144000" cy="1182254"/>
          </a:xfrm>
        </p:spPr>
        <p:txBody>
          <a:bodyPr>
            <a:normAutofit/>
          </a:bodyPr>
          <a:lstStyle/>
          <a:p>
            <a:r>
              <a:rPr lang="en-US" altLang="zh-TW" sz="4400"/>
              <a:t>D2 Chih-Wei </a:t>
            </a:r>
            <a:r>
              <a:rPr lang="en-US" altLang="zh-TW" sz="4400" dirty="0"/>
              <a:t>Tseng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55442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73E96B-E1A5-3B61-D9E5-FC021DB9D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Comment 1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8A201B-97A4-E805-B02A-768C92648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Previous literature has emphasized that continuity of care with the same physician is associated with better medication adherence and health outcomes across chronic diseases, including HIV care.</a:t>
            </a:r>
          </a:p>
          <a:p>
            <a:r>
              <a:rPr lang="en-US" altLang="zh-TW" dirty="0"/>
              <a:t>I appreciate the robust design and important findings of the study, and I believe that adding provider-level continuity measures (i.e., discontinuity with the same provider) could further strengthen the understanding of care trajectories in people living with HIV/AIDS.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7398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DC7B81-E563-CC09-FBEA-B1748E01E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Comment 2 regarding the use of the doubly robust weighted Cox regression model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441A9E-6447-3EB9-CE24-A4D8BA120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Both"/>
            </a:pPr>
            <a:r>
              <a:rPr lang="en-US" altLang="zh-TW" dirty="0"/>
              <a:t>Could you kindly clarify what specific model assumptions are required for the validity of the doubly robust weighted Cox regression</a:t>
            </a:r>
          </a:p>
          <a:p>
            <a:pPr marL="514350" indent="-514350">
              <a:buAutoNum type="arabicParenBoth"/>
            </a:pPr>
            <a:r>
              <a:rPr lang="en-US" altLang="zh-TW" dirty="0"/>
              <a:t>Given that the cumulative incidence of medication discontinuation was around 15% (with approximately 85% of patients censored), would you consider this event-to-censor ratio sufficient for a stable hazard ratio estimation? Are there any potential limitations related to statistical power or model robustness that readers should be aware of?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46055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198</Words>
  <Application>Microsoft Office PowerPoint</Application>
  <PresentationFormat>寬螢幕</PresentationFormat>
  <Paragraphs>8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佈景主題</vt:lpstr>
      <vt:lpstr>Comment on Impact of same-day ART initiation on medical care and medication discontinuation among patients with incident HIV infection or AIDS in Taiwan: A population-based cohort study</vt:lpstr>
      <vt:lpstr>Comment 1</vt:lpstr>
      <vt:lpstr>Comment 2 regarding the use of the doubly robust weighted Cox regression model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智偉 曾</dc:creator>
  <cp:lastModifiedBy>智偉 曾</cp:lastModifiedBy>
  <cp:revision>1</cp:revision>
  <dcterms:created xsi:type="dcterms:W3CDTF">2025-04-27T02:56:33Z</dcterms:created>
  <dcterms:modified xsi:type="dcterms:W3CDTF">2025-04-27T03:11:46Z</dcterms:modified>
</cp:coreProperties>
</file>