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80" r:id="rId2"/>
    <p:sldId id="2145706279" r:id="rId3"/>
    <p:sldId id="2145706280" r:id="rId4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1" autoAdjust="0"/>
  </p:normalViewPr>
  <p:slideViewPr>
    <p:cSldViewPr>
      <p:cViewPr varScale="1">
        <p:scale>
          <a:sx n="80" d="100"/>
          <a:sy n="80" d="100"/>
        </p:scale>
        <p:origin x="880" y="7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56A22BAA-86BD-4F1B-AA5E-859864C71828}" type="datetimeFigureOut">
              <a:rPr lang="zh-TW" altLang="en-US" smtClean="0"/>
              <a:pPr/>
              <a:t>2025/5/3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F2ACD873-F1C7-44A5-93F8-E1F5157A02F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538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ACD873-F1C7-44A5-93F8-E1F5157A02F0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145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38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6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2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511" y="4841069"/>
            <a:ext cx="791634" cy="139303"/>
          </a:xfrm>
        </p:spPr>
        <p:txBody>
          <a:bodyPr/>
          <a:lstStyle>
            <a:lvl1pPr eaLnBrk="0" hangingPunct="0">
              <a:defRPr kumimoji="0"/>
            </a:lvl1pPr>
          </a:lstStyle>
          <a:p>
            <a:pPr>
              <a:defRPr/>
            </a:pPr>
            <a:fld id="{C6B2CB16-8E41-41E1-80BB-C2F6882BE079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8644"/>
            <a:ext cx="1460500" cy="37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6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28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9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8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25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37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27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10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7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BF2D28B0-4DC9-4ABA-81B0-A8B9EE2D642D}" type="datetimeFigureOut">
              <a:rPr lang="zh-TW" altLang="en-US" smtClean="0"/>
              <a:pPr/>
              <a:t>2025/5/3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A3EBA37E-74A6-4D79-88A5-49CDC2D2C04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502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29326" y="805716"/>
            <a:ext cx="8964859" cy="1631216"/>
            <a:chOff x="290156" y="-166128"/>
            <a:chExt cx="4807076" cy="1631216"/>
          </a:xfrm>
        </p:grpSpPr>
        <p:sp>
          <p:nvSpPr>
            <p:cNvPr id="5" name="文字方塊 4"/>
            <p:cNvSpPr txBox="1"/>
            <p:nvPr/>
          </p:nvSpPr>
          <p:spPr>
            <a:xfrm>
              <a:off x="337872" y="-166128"/>
              <a:ext cx="4759360" cy="163121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Comment for Ya-Ling's Paper</a:t>
              </a:r>
            </a:p>
            <a:p>
              <a:pPr algn="ctr"/>
              <a:endPara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" name="直線接點 5"/>
            <p:cNvCxnSpPr>
              <a:cxnSpLocks/>
            </p:cNvCxnSpPr>
            <p:nvPr/>
          </p:nvCxnSpPr>
          <p:spPr>
            <a:xfrm>
              <a:off x="290156" y="-166128"/>
              <a:ext cx="14242" cy="1631216"/>
            </a:xfrm>
            <a:prstGeom prst="line">
              <a:avLst/>
            </a:prstGeom>
            <a:ln w="177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7"/>
          <p:cNvSpPr txBox="1"/>
          <p:nvPr/>
        </p:nvSpPr>
        <p:spPr>
          <a:xfrm>
            <a:off x="4355976" y="3309154"/>
            <a:ext cx="4667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T88121502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Hung-Jui Chen</a:t>
            </a:r>
            <a:endParaRPr lang="zh-TW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912432" y="3832374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2025/05/07</a:t>
            </a:r>
            <a:endParaRPr lang="zh-TW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8C59438-329B-24F5-345F-864547A24770}"/>
              </a:ext>
            </a:extLst>
          </p:cNvPr>
          <p:cNvSpPr txBox="1"/>
          <p:nvPr/>
        </p:nvSpPr>
        <p:spPr>
          <a:xfrm>
            <a:off x="5124080" y="2803063"/>
            <a:ext cx="3842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PhD 2nd Year Student </a:t>
            </a:r>
          </a:p>
        </p:txBody>
      </p:sp>
    </p:spTree>
    <p:extLst>
      <p:ext uri="{BB962C8B-B14F-4D97-AF65-F5344CB8AC3E}">
        <p14:creationId xmlns:p14="http://schemas.microsoft.com/office/powerpoint/2010/main" val="235199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BFD4F-2CF4-D1D3-67F4-C403C8DB3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36683A64-A088-1214-9CE2-C6282D84D47B}"/>
              </a:ext>
            </a:extLst>
          </p:cNvPr>
          <p:cNvSpPr txBox="1"/>
          <p:nvPr/>
        </p:nvSpPr>
        <p:spPr>
          <a:xfrm>
            <a:off x="0" y="0"/>
            <a:ext cx="2250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Comment 1 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9B5C1F3-0175-6F65-1E08-AA6BB6BFDAD1}"/>
              </a:ext>
            </a:extLst>
          </p:cNvPr>
          <p:cNvSpPr txBox="1"/>
          <p:nvPr/>
        </p:nvSpPr>
        <p:spPr>
          <a:xfrm>
            <a:off x="107505" y="756490"/>
            <a:ext cx="8856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In the discussion, the author mentioned “healthy FP effect” - women who prefer to undergo FP treatments could appreciate their disease as transitory with good chances of survival. </a:t>
            </a:r>
            <a:br>
              <a:rPr lang="en-US" altLang="zh-TW" sz="2400" dirty="0"/>
            </a:br>
            <a:br>
              <a:rPr lang="en-US" altLang="zh-TW" sz="2400" dirty="0"/>
            </a:br>
            <a:r>
              <a:rPr lang="en-US" altLang="zh-TW" sz="2400" dirty="0"/>
              <a:t>Do you think using propensity score matching would be a better way to balance the two groups than just matching on age, </a:t>
            </a:r>
            <a:r>
              <a:rPr lang="en-US" altLang="zh-TW" sz="2400" b="0" i="0" dirty="0">
                <a:solidFill>
                  <a:srgbClr val="333333"/>
                </a:solidFill>
                <a:effectLst/>
                <a:latin typeface="Guardian TextSans Web"/>
              </a:rPr>
              <a:t>time of diagnosis and health care region</a:t>
            </a:r>
            <a:r>
              <a:rPr lang="en-US" altLang="zh-TW" sz="2400" dirty="0"/>
              <a:t>?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2311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06B51-F3DD-59CD-CCCB-823A4F446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6C951E33-7D21-C572-B697-D21BF7478EAC}"/>
              </a:ext>
            </a:extLst>
          </p:cNvPr>
          <p:cNvSpPr txBox="1"/>
          <p:nvPr/>
        </p:nvSpPr>
        <p:spPr>
          <a:xfrm>
            <a:off x="0" y="0"/>
            <a:ext cx="2250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Comment 2 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93B3C91-AE58-9C17-0170-0AF1DF7DFD1D}"/>
              </a:ext>
            </a:extLst>
          </p:cNvPr>
          <p:cNvSpPr txBox="1"/>
          <p:nvPr/>
        </p:nvSpPr>
        <p:spPr>
          <a:xfrm>
            <a:off x="107505" y="584775"/>
            <a:ext cx="8856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In</a:t>
            </a:r>
            <a:r>
              <a:rPr lang="zh-TW" altLang="en-US" sz="2400" dirty="0"/>
              <a:t> </a:t>
            </a:r>
            <a:r>
              <a:rPr lang="en-US" altLang="zh-TW" sz="2400" dirty="0"/>
              <a:t>previous study</a:t>
            </a:r>
            <a:r>
              <a:rPr lang="en-US" altLang="zh-TW" sz="2400" baseline="30000" dirty="0"/>
              <a:t>1,2</a:t>
            </a:r>
            <a:r>
              <a:rPr lang="en-US" altLang="zh-TW" sz="2400" dirty="0"/>
              <a:t>, higher SES predisposes to better pregnancy outcomes. Therefore, SES may affect the willing to receive FP. </a:t>
            </a:r>
          </a:p>
          <a:p>
            <a:endParaRPr lang="en-US" altLang="zh-TW" sz="2400" dirty="0"/>
          </a:p>
          <a:p>
            <a:r>
              <a:rPr lang="en-US" altLang="zh-TW" sz="2400" dirty="0"/>
              <a:t>In this paper, the SES only included </a:t>
            </a:r>
            <a:r>
              <a:rPr lang="en-US" altLang="zh-TW" sz="2400" b="0" i="0" dirty="0">
                <a:solidFill>
                  <a:srgbClr val="333333"/>
                </a:solidFill>
                <a:effectLst/>
                <a:latin typeface="Guardian TextSans Web"/>
              </a:rPr>
              <a:t>educational level and country of birth</a:t>
            </a:r>
            <a:r>
              <a:rPr lang="en-US" altLang="zh-TW" sz="2400" b="0" i="0">
                <a:solidFill>
                  <a:srgbClr val="333333"/>
                </a:solidFill>
                <a:effectLst/>
                <a:latin typeface="Guardian TextSans Web"/>
              </a:rPr>
              <a:t>. </a:t>
            </a:r>
            <a:r>
              <a:rPr lang="en-US" altLang="zh-TW" sz="2400"/>
              <a:t>In </a:t>
            </a:r>
            <a:r>
              <a:rPr lang="en-US" altLang="zh-TW" sz="2400" dirty="0"/>
              <a:t>other studies of breast cancer in Swedish</a:t>
            </a:r>
            <a:r>
              <a:rPr lang="en-US" altLang="zh-TW" sz="2400" baseline="30000" dirty="0"/>
              <a:t>3,4</a:t>
            </a:r>
            <a:r>
              <a:rPr lang="en-US" altLang="zh-TW" sz="2400" dirty="0"/>
              <a:t>, they also included </a:t>
            </a:r>
            <a:r>
              <a:rPr lang="en-US" altLang="zh-TW" sz="2400" b="0" i="0" dirty="0">
                <a:solidFill>
                  <a:srgbClr val="333333"/>
                </a:solidFill>
                <a:effectLst/>
                <a:latin typeface="Guardian TextSans Web"/>
              </a:rPr>
              <a:t>family income in the calendar year as SES. Do you agree to take income as a covariate of SES?</a:t>
            </a:r>
            <a:r>
              <a:rPr lang="en-US" altLang="zh-TW" sz="2400" dirty="0"/>
              <a:t> </a:t>
            </a:r>
            <a:endParaRPr lang="zh-TW" altLang="en-US" sz="2400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05FDCD5-14FF-B0EB-E934-D62BA166DE45}"/>
              </a:ext>
            </a:extLst>
          </p:cNvPr>
          <p:cNvSpPr txBox="1"/>
          <p:nvPr/>
        </p:nvSpPr>
        <p:spPr>
          <a:xfrm>
            <a:off x="-4990" y="4585870"/>
            <a:ext cx="731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0" i="1" dirty="0">
                <a:solidFill>
                  <a:srgbClr val="222222"/>
                </a:solidFill>
                <a:effectLst/>
              </a:rPr>
              <a:t>1. BMJ open</a:t>
            </a:r>
            <a:r>
              <a:rPr lang="en-US" altLang="zh-TW" sz="1400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altLang="zh-TW" sz="1400" b="0" i="1" dirty="0">
                <a:solidFill>
                  <a:srgbClr val="222222"/>
                </a:solidFill>
                <a:effectLst/>
              </a:rPr>
              <a:t>11</a:t>
            </a:r>
            <a:r>
              <a:rPr lang="en-US" altLang="zh-TW" sz="1400" b="0" i="0" dirty="0">
                <a:solidFill>
                  <a:srgbClr val="222222"/>
                </a:solidFill>
                <a:effectLst/>
              </a:rPr>
              <a:t>(3), e042753. </a:t>
            </a:r>
            <a:r>
              <a:rPr lang="en-US" altLang="zh-TW" sz="1400" dirty="0"/>
              <a:t>2. </a:t>
            </a:r>
            <a:r>
              <a:rPr lang="en-US" altLang="zh-TW" sz="1400" dirty="0" err="1"/>
              <a:t>Eur</a:t>
            </a:r>
            <a:r>
              <a:rPr lang="en-US" altLang="zh-TW" sz="1400" dirty="0"/>
              <a:t> J Obstet </a:t>
            </a:r>
            <a:r>
              <a:rPr lang="en-US" altLang="zh-TW" sz="1400" dirty="0" err="1"/>
              <a:t>Gynecol</a:t>
            </a:r>
            <a:r>
              <a:rPr lang="en-US" altLang="zh-TW" sz="1400" dirty="0"/>
              <a:t> </a:t>
            </a:r>
            <a:r>
              <a:rPr lang="en-US" altLang="zh-TW" sz="1400" dirty="0" err="1"/>
              <a:t>Reprod</a:t>
            </a:r>
            <a:r>
              <a:rPr lang="en-US" altLang="zh-TW" sz="1400" dirty="0"/>
              <a:t> Biol X. 2023 Oct 12;20:100248</a:t>
            </a:r>
          </a:p>
          <a:p>
            <a:r>
              <a:rPr lang="en-US" altLang="zh-TW" sz="1400" dirty="0"/>
              <a:t>3. JAMA Surg. 2021 Jul 1;156(7):628-637</a:t>
            </a:r>
            <a:r>
              <a:rPr lang="zh-TW" altLang="en-US" sz="1400" dirty="0"/>
              <a:t> </a:t>
            </a:r>
            <a:r>
              <a:rPr lang="en-US" altLang="zh-TW" sz="1400" dirty="0"/>
              <a:t>4.</a:t>
            </a:r>
            <a:r>
              <a:rPr lang="zh-TW" altLang="en-US" sz="1400" dirty="0"/>
              <a:t> </a:t>
            </a:r>
            <a:r>
              <a:rPr lang="en-US" altLang="zh-TW" sz="1400" dirty="0"/>
              <a:t>Breast Cancer Res Treat. 2019 Nov 18;179(3):721–729.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69739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10639</TotalTime>
  <Words>198</Words>
  <Application>Microsoft Office PowerPoint</Application>
  <PresentationFormat>如螢幕大小 (16:9)</PresentationFormat>
  <Paragraphs>14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Guardian TextSans Web</vt:lpstr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Flumarin(Flomoxef)</dc:title>
  <dc:creator>user</dc:creator>
  <cp:lastModifiedBy>陳宏睿</cp:lastModifiedBy>
  <cp:revision>610</cp:revision>
  <dcterms:created xsi:type="dcterms:W3CDTF">2018-09-08T13:43:09Z</dcterms:created>
  <dcterms:modified xsi:type="dcterms:W3CDTF">2025-05-03T15:52:31Z</dcterms:modified>
</cp:coreProperties>
</file>