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40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56A84-F301-9C06-4C28-5AC568095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1ED41-DFD8-7F1C-8DD6-EAC3D9E96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870AB-5496-1E3A-D798-F2ED7F17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0C829-F0D9-B029-5851-264A80C96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DF09E-C59F-97E7-7C4F-477E01ABA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925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79AC2-C3CD-5C8A-D9E3-EF8ABFFE5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70C35B-0C87-357D-976D-0D77C94F9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E837B-B92F-AE8D-DE7F-DF495D6B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4B94C-C83A-C5F5-8C44-7DC4E89F4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535FD-F6C9-DB59-8425-43DE32DA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241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FC8602-3851-77C5-C4E0-E7603A9858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19FB89-0C0E-AA0D-70B7-5151FAB96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5EF43-2956-3EAD-0079-ECBCFFC9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4188CE-B640-033C-6240-DEA0651C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323F8-FA38-9045-1083-2FC80967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877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8F1B7-FCAA-5887-5F09-A3F0A3DB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803B3-BD72-4D20-C529-E7E3185AD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900BE-1574-1E0C-165A-A5BA0FFAB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572D6-67B0-E324-0B47-72F45CB89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ED4F0-F73E-FBCD-8EB5-4096E2198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1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CA528-1C1F-2A9F-2195-A968602BF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4C410F-46C8-484D-AFBE-8D419B2C8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43E9D-3763-464D-FC99-D01A19A24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30D73-1FC3-39CA-FE26-36DF52D20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8BE5C-5D77-3178-9C7A-133F768BB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919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3D543-8B57-A51F-3C89-F199009AB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36042-1842-BD84-DC31-C50B3C6671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41376-2EC6-422A-903D-6B0C946F34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78FCD9-CA3C-B5E5-6BCB-0E6A72E62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283CF-4133-978C-FB04-7E1965AB6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6F1BC1-27DC-8E15-D6EA-11F5FF48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2931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183AB-F2D1-A2BF-373F-8F4C335CB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86AD7-9175-4EEF-8C35-6FD8DBD2B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741CA8-F1D7-8246-C1F4-45699A335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D48391-7ED8-F6BE-13DE-DFEFF4A088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E081E-41EE-CF0A-9DB3-99127D2BC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981957-2AE1-BBDE-4386-71FC159A8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4067D2-38D3-E15D-B2BF-7A67F187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0ED4EF-3524-0D61-A5EB-55BBA34CC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5654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B475-F54E-05E7-E1C4-8BA85B19B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C8F64F-958F-559E-10A1-FE472E1F6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AE38A0-80CA-1D77-3933-0FABFF917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A3592-C33F-ECB9-062E-3DD87C59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5498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EEFB74D-964B-B673-C705-0FAE9138D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99C4EB-F1CB-1445-0ECD-B50AA3BD6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BEBCF-8947-1EAD-883A-6E2E4FD1D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062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83C40-9261-21DC-09D0-EB3161B4C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D3AD4-2724-38E3-E8F7-5C036A17F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76EE6-4F51-08D6-9121-DE1AFA299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61E43-F503-C36B-29F0-7E00A1E1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1341-356F-2E88-CBA7-1E9D12AAB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4C681F-3EC0-F047-CBB6-73AC977C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56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54A-5ACC-49AC-A0FF-C561642A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8E54F5-D811-45A0-6602-439F40C1AA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59EB2B-E361-BDB0-FF0E-8B5889A0B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38644-E118-BCD4-DEA5-D59B8BEF9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1EC432-F9B9-FC23-32AB-9D94DCFDD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8AA28B-DE7C-64EB-675A-35092E5B5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715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DB981B-2504-F354-204C-796BA0039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9BAFC6-D256-A3F9-524B-BAFD3436D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8FD04-76A5-4A14-923F-C2A23092A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64579EF-9F1B-46D8-BF44-F791F78FBA6C}" type="datetimeFigureOut">
              <a:rPr lang="zh-TW" altLang="en-US" smtClean="0"/>
              <a:t>2025/5/3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955FB-511F-C98C-3D8A-732071B7C7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8BE5EA-B617-406A-73BB-0FB81D8AE7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A1EAB8-BB00-4342-8537-2841691C239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59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642EA-4897-6F97-D0C4-C30579797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0900" y="1122363"/>
            <a:ext cx="10642600" cy="1493837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Comment 1 : Reproductive Outcomes After Breast Cancer in Women With vs Without Fertility Preservation</a:t>
            </a:r>
            <a:endParaRPr lang="zh-TW" alt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840995-AD3F-1293-2991-63F66CC69F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2959100"/>
            <a:ext cx="8686800" cy="2603500"/>
          </a:xfrm>
        </p:spPr>
        <p:txBody>
          <a:bodyPr>
            <a:noAutofit/>
          </a:bodyPr>
          <a:lstStyle/>
          <a:p>
            <a:pPr algn="l"/>
            <a:endParaRPr lang="en-US" altLang="zh-TW" sz="3200" dirty="0"/>
          </a:p>
          <a:p>
            <a:pPr algn="l"/>
            <a:r>
              <a:rPr lang="en-US" altLang="zh-TW" sz="3200" dirty="0"/>
              <a:t>M1   Bikram </a:t>
            </a:r>
            <a:r>
              <a:rPr lang="en-US" altLang="zh-TW" sz="3200" dirty="0" err="1"/>
              <a:t>Bajgain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83616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83C56-1D18-EB10-9E44-7E8EEEDA3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85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Comment 1: Reproductive Outcomes After Breast Cancer in Women With vs Without Fertility Preservation</a:t>
            </a:r>
            <a:endParaRPr lang="zh-TW" alt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9C900-43EC-F062-8233-F559D4BF3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22599"/>
            <a:ext cx="10515600" cy="3154363"/>
          </a:xfrm>
        </p:spPr>
        <p:txBody>
          <a:bodyPr/>
          <a:lstStyle/>
          <a:p>
            <a:pPr marL="0" indent="0" algn="l">
              <a:buNone/>
            </a:pPr>
            <a:r>
              <a:rPr lang="en-IN" altLang="zh-TW" dirty="0"/>
              <a:t>The</a:t>
            </a:r>
            <a:r>
              <a:rPr lang="en-IN" altLang="zh-TW" dirty="0">
                <a:effectLst/>
              </a:rPr>
              <a:t> study highlights the significant benefits of fertilization preservation (FP) for live birth rates without compromising survival.</a:t>
            </a:r>
          </a:p>
          <a:p>
            <a:pPr marL="0" indent="0" algn="l">
              <a:buNone/>
            </a:pPr>
            <a:r>
              <a:rPr lang="en-IN" altLang="zh-TW" dirty="0">
                <a:effectLst/>
              </a:rPr>
              <a:t> Could you elaborate on how the "healthy FP effect" might influence the observed lower mortality rates in the FP group?</a:t>
            </a:r>
          </a:p>
          <a:p>
            <a:pPr algn="l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4898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9127B-5A39-D605-9D5A-B9D21377D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100" y="681038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TW" sz="3200" dirty="0"/>
              <a:t>Comment 2 : </a:t>
            </a:r>
            <a:r>
              <a:rPr lang="en-IN" altLang="zh-TW" sz="3200" dirty="0"/>
              <a:t>Time to cancer treatment and reproductive outcomes after fertility preservation among adolescent and young adult women with cancer</a:t>
            </a:r>
            <a:endParaRPr lang="zh-TW" alt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1C795-7C7E-CB17-DAF1-67757F65B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6199"/>
            <a:ext cx="10515600" cy="3560763"/>
          </a:xfrm>
        </p:spPr>
        <p:txBody>
          <a:bodyPr>
            <a:normAutofit lnSpcReduction="10000"/>
          </a:bodyPr>
          <a:lstStyle/>
          <a:p>
            <a:r>
              <a:rPr lang="en-IN" altLang="zh-TW" dirty="0">
                <a:effectLst/>
              </a:rPr>
              <a:t>The study demonstrates that fertility preservation (FP) delays cancer treatment by 9–33 days across various cancer types, a timeframe unlikely to impact prognosis for many women. The higher live birth rate among FP users, despite small sample sizes, underscores its potential benefits. </a:t>
            </a:r>
          </a:p>
          <a:p>
            <a:r>
              <a:rPr lang="en-IN" altLang="zh-TW" dirty="0">
                <a:effectLst/>
              </a:rPr>
              <a:t>Given the study’s finding that only 19% of FP users attempted embryo transfer by 2018, what factors, such as patient decision-making or access to ART, might future research investigate to understand the low transfer attempt rates among FP users?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333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191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Comment 1 : Reproductive Outcomes After Breast Cancer in Women With vs Without Fertility Preservation</vt:lpstr>
      <vt:lpstr>Comment 1: Reproductive Outcomes After Breast Cancer in Women With vs Without Fertility Preservation</vt:lpstr>
      <vt:lpstr>Comment 2 : Time to cancer treatment and reproductive outcomes after fertility preservation among adolescent and young adult women with cancer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畢可嵐 BIKRAM BAJGAIN</dc:creator>
  <cp:lastModifiedBy>畢可嵐 BIKRAM BAJGAIN</cp:lastModifiedBy>
  <cp:revision>2</cp:revision>
  <dcterms:created xsi:type="dcterms:W3CDTF">2025-05-02T23:09:40Z</dcterms:created>
  <dcterms:modified xsi:type="dcterms:W3CDTF">2025-05-03T00:37:08Z</dcterms:modified>
</cp:coreProperties>
</file>