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515" autoAdjust="0"/>
  </p:normalViewPr>
  <p:slideViewPr>
    <p:cSldViewPr snapToGrid="0">
      <p:cViewPr varScale="1">
        <p:scale>
          <a:sx n="61" d="100"/>
          <a:sy n="61" d="100"/>
        </p:scale>
        <p:origin x="867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B4931-8394-4AFC-AAF1-C4F5303430D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BFAC2-ADF2-499A-BC20-FB7C8A93C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5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BFAC2-ADF2-499A-BC20-FB7C8A93C0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61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BFAC2-ADF2-499A-BC20-FB7C8A93C0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09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8C525-F1DD-9D5E-1D18-1DB1D41A1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0C1772-B710-D2FB-E5E5-26DD27229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E031F-2618-F8FA-B2FC-9580FAC0D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C47F4-983D-B3D9-B34B-46F1503BA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10A19-4A33-1D59-DB58-63A3DB89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4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B312E-9982-88AA-E3A2-8109B82FB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B862B-040C-110D-880D-7839A0473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BBC2D-4703-99CE-C6C6-B64FF3BC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D3CDE-6CFA-82B3-A733-EFFBB836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4235-6DC2-5216-3D53-39A5181D1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1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2F8AE4-BF5B-00EB-6AFE-D06A6F254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ECC58F-D90D-61AD-B84C-0136B79B4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04B7B-3DA2-14F4-88E7-2FD33B67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16995-58D5-3A05-6FAA-7A3F2F3F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2D0E3-A2B1-AE3B-3165-5E385A2B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6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B03D1-7685-DC1A-88B9-B9233C99C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926E0-F642-7458-B0E2-BAF77729A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5B9EC-99F3-86A4-C28B-BF2ADB5EE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9CE5C-150C-22BB-969D-017F6C780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13559-46F6-C813-14F0-E6AE9B26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0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2A224-FEE5-BFD2-48B2-41463FD6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5DCA5-30DF-7077-A8E1-516017A75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85A40-2F6C-C05D-9EE2-B26C825E9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EB604-8892-90F9-479E-24C5757E4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9059E-A599-8DC2-3181-89403775C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9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AC2EA-DFC9-00E0-1D73-133E01278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A028A-722B-538F-37FD-BBEC75DCE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A49AA-B11B-8C50-35C1-658CE1A7A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43D33-245E-D1F2-771D-242845430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A11EC-8499-9E14-1248-6D7B7F04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8BAC4-6A6F-BF9E-99FF-9999EA759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5CE67-2ADE-38F4-85D7-E3B2DCA2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BE812-9F09-47DA-8169-AD8DB75D7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92A5B-116B-2B8B-7F91-0EDF1EF5C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3658F9-7536-64EA-A1DD-1354FB43F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12E5F0-1EE9-4E48-B032-41938854A6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1AD674-65F6-1D90-C6C8-8CCBF48A5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CF72CB-FD16-4446-9BB8-ABB8494B5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88484B-8C7C-C6F4-BFFF-B2E9B534F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3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67F14-3470-1DB4-21A2-104A262DF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FEAB47-D38B-26C4-6FB6-BF8B3A1F1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AB3BCB-1879-1A6F-5190-8FA3C608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B50EF-D147-B2E1-5FDB-8063D636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1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F2B7AB-80DF-98F5-C907-B81C8E7B0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EC4A67-9C51-1FC0-1512-996E00A6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957E5-D1E9-CE55-46C4-071C60947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051C0-25F4-2DF0-C35B-0BA4D9D81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5749-0166-B59B-4447-CA36C1369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D695B-5EEC-F89E-A5A6-52C028CE6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0E269-1399-2934-0CDC-0612A9BDB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8AA46-C112-EED1-A710-AEA2C5AF7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30B06-C455-37CF-D323-35D28A741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7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17789-D14E-3BD7-19DB-2CF7B242B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61F69D-652D-22CA-18B3-F4B55F34AD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9A1440-974D-21CF-8968-84E1C037E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C31B4-D0F0-70CB-AA4F-E3435BD35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164C9-F41D-F909-D3AC-1FB614B17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14A13-A651-FAD8-4E62-D63442B5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0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B83712-195D-161A-20B8-A2143C620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2C62D-99C8-AF4D-6E7E-AAE258E2B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AB4C6-4C78-D6D5-3794-6130FCB7AC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35D540-892D-4C8C-A5DF-CC0B7965B1F1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13643-3808-E547-6A99-C117B4416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90649-CC6B-3924-FA84-BB777CE3F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8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2C06A-47CB-6489-58A2-725D2C95E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0466"/>
            <a:ext cx="9144000" cy="3100484"/>
          </a:xfrm>
        </p:spPr>
        <p:txBody>
          <a:bodyPr>
            <a:noAutofit/>
          </a:bodyPr>
          <a:lstStyle/>
          <a:p>
            <a:r>
              <a:rPr lang="en-US" sz="4800" dirty="0"/>
              <a:t>COVID-19 and Risk for Mental Disorders Among Adults in Denmark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F830DE-0BA4-F288-563F-164303ED2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6724"/>
            <a:ext cx="9144000" cy="1719474"/>
          </a:xfrm>
        </p:spPr>
        <p:txBody>
          <a:bodyPr>
            <a:normAutofit/>
          </a:bodyPr>
          <a:lstStyle/>
          <a:p>
            <a:r>
              <a:rPr lang="en-US" sz="3600" dirty="0"/>
              <a:t>Commenter: </a:t>
            </a:r>
          </a:p>
          <a:p>
            <a:pPr marL="457200" marR="0" lvl="0" indent="-317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ontserrat"/>
              <a:buNone/>
              <a:tabLst/>
              <a:defRPr/>
            </a:pPr>
            <a:r>
              <a:rPr kumimoji="0" lang="en-US" altLang="zh-TW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微軟正黑體" pitchFamily="34" charset="-120"/>
                <a:sym typeface="Montserrat"/>
              </a:rPr>
              <a:t>2</a:t>
            </a:r>
            <a:r>
              <a:rPr kumimoji="0" lang="en-US" altLang="zh-TW" b="1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微軟正黑體" pitchFamily="34" charset="-120"/>
                <a:sym typeface="Montserrat"/>
              </a:rPr>
              <a:t>nd</a:t>
            </a:r>
            <a:r>
              <a:rPr kumimoji="0" lang="en-US" altLang="zh-TW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微軟正黑體" pitchFamily="34" charset="-120"/>
                <a:sym typeface="Montserrat"/>
              </a:rPr>
              <a:t> Year PhD student </a:t>
            </a:r>
          </a:p>
          <a:p>
            <a:pPr marL="457200" marR="0" lvl="0" indent="-317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ontserrat"/>
              <a:buNone/>
              <a:tabLst/>
              <a:defRPr/>
            </a:pPr>
            <a:r>
              <a:rPr kumimoji="0" lang="zh-TW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微軟正黑體" pitchFamily="34" charset="-120"/>
                <a:sym typeface="Montserrat"/>
              </a:rPr>
              <a:t>曾元聰</a:t>
            </a:r>
            <a:r>
              <a:rPr kumimoji="0" lang="en-US" altLang="zh-TW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sym typeface="Montserrat"/>
              </a:rPr>
              <a:t>(Yuan-Tsung Tseng)</a:t>
            </a:r>
          </a:p>
          <a:p>
            <a:pPr marL="457200" marR="0" lvl="0" indent="-317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ontserrat"/>
              <a:buNone/>
              <a:tabLst/>
              <a:defRPr/>
            </a:pPr>
            <a:r>
              <a:rPr kumimoji="0" lang="en-US" altLang="zh-TW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sym typeface="Montserrat"/>
              </a:rPr>
              <a:t>20250416</a:t>
            </a:r>
          </a:p>
        </p:txBody>
      </p:sp>
    </p:spTree>
    <p:extLst>
      <p:ext uri="{BB962C8B-B14F-4D97-AF65-F5344CB8AC3E}">
        <p14:creationId xmlns:p14="http://schemas.microsoft.com/office/powerpoint/2010/main" val="88282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EE2F-52FE-9303-A59D-116AB555A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</a:t>
            </a:r>
            <a:r>
              <a:rPr lang="en-US" altLang="zh-TW" dirty="0"/>
              <a:t>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B71C3-A3E1-3BE2-DDC4-FACA01D5D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04685" cy="4351338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In the actual analysis, the authors used a time-varying grouping based on each individual’s test results. However, a single individual might undergo multiple tests or become </a:t>
            </a:r>
            <a:r>
              <a:rPr lang="en-US" altLang="zh-TW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positive at different time points </a:t>
            </a:r>
            <a:r>
              <a:rPr lang="en-US" altLang="zh-TW" sz="3200" dirty="0"/>
              <a:t>during the follow-up. </a:t>
            </a:r>
          </a:p>
          <a:p>
            <a:endParaRPr lang="en-US" altLang="zh-TW" sz="3200" dirty="0"/>
          </a:p>
          <a:p>
            <a:r>
              <a:rPr lang="en-US" altLang="zh-TW" sz="3200" dirty="0"/>
              <a:t>Could these complex testing sequences be missing certain test records or introduce bias, thus affecting the estimated risk for mental disorders?</a:t>
            </a:r>
          </a:p>
          <a:p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51876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EE2F-52FE-9303-A59D-116AB555A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4787"/>
            <a:ext cx="10515600" cy="1325563"/>
          </a:xfrm>
        </p:spPr>
        <p:txBody>
          <a:bodyPr/>
          <a:lstStyle/>
          <a:p>
            <a:r>
              <a:rPr lang="en-US" dirty="0"/>
              <a:t>Comment </a:t>
            </a:r>
            <a:r>
              <a:rPr lang="en-US" altLang="zh-TW" dirty="0"/>
              <a:t>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B71C3-A3E1-3BE2-DDC4-FACA01D5D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349"/>
            <a:ext cx="10363200" cy="4344469"/>
          </a:xfrm>
        </p:spPr>
        <p:txBody>
          <a:bodyPr>
            <a:normAutofit lnSpcReduction="10000"/>
          </a:bodyPr>
          <a:lstStyle/>
          <a:p>
            <a:r>
              <a:rPr lang="en-US" altLang="zh-TW" sz="3200" dirty="0"/>
              <a:t>Compared to those who were tested (either negative or positive), individuals who never received a test may be older or have lower health awareness or </a:t>
            </a:r>
            <a:r>
              <a:rPr lang="en-US" altLang="zh-TW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limited healthcare access</a:t>
            </a:r>
            <a:r>
              <a:rPr lang="en-US" altLang="zh-TW" sz="3200" dirty="0"/>
              <a:t>. </a:t>
            </a:r>
          </a:p>
          <a:p>
            <a:endParaRPr lang="en-US" altLang="zh-TW" dirty="0"/>
          </a:p>
          <a:p>
            <a:r>
              <a:rPr lang="en-US" altLang="zh-TW" sz="3200" dirty="0"/>
              <a:t>Could this difference lead to surveillance bias or selection bias? </a:t>
            </a:r>
          </a:p>
          <a:p>
            <a:r>
              <a:rPr lang="en-US" altLang="zh-TW" sz="3200" dirty="0"/>
              <a:t>How did the authors attempt to address this issue in their model?</a:t>
            </a:r>
          </a:p>
        </p:txBody>
      </p:sp>
    </p:spTree>
    <p:extLst>
      <p:ext uri="{BB962C8B-B14F-4D97-AF65-F5344CB8AC3E}">
        <p14:creationId xmlns:p14="http://schemas.microsoft.com/office/powerpoint/2010/main" val="1224614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144</Words>
  <Application>Microsoft Office PowerPoint</Application>
  <PresentationFormat>寬螢幕</PresentationFormat>
  <Paragraphs>16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Montserrat</vt:lpstr>
      <vt:lpstr>Office Theme</vt:lpstr>
      <vt:lpstr>COVID-19 and Risk for Mental Disorders Among Adults in Denmark</vt:lpstr>
      <vt:lpstr>Comment 1</vt:lpstr>
      <vt:lpstr>Comment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exposure to air pollution and liver cancer incidence  in six European cohorts</dc:title>
  <dc:creator>大囉柚</dc:creator>
  <cp:lastModifiedBy>jones ee</cp:lastModifiedBy>
  <cp:revision>12</cp:revision>
  <dcterms:created xsi:type="dcterms:W3CDTF">2024-10-23T02:34:37Z</dcterms:created>
  <dcterms:modified xsi:type="dcterms:W3CDTF">2025-04-09T16:11:44Z</dcterms:modified>
</cp:coreProperties>
</file>