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60" r:id="rId3"/>
    <p:sldId id="214570620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2936" autoAdjust="0"/>
    <p:restoredTop sz="90483" autoAdjust="0"/>
  </p:normalViewPr>
  <p:slideViewPr>
    <p:cSldViewPr snapToGrid="0">
      <p:cViewPr>
        <p:scale>
          <a:sx n="65" d="100"/>
          <a:sy n="65" d="100"/>
        </p:scale>
        <p:origin x="348" y="2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7B4931-8394-4AFC-AAF1-C4F5303430DB}" type="datetimeFigureOut">
              <a:rPr lang="en-US" smtClean="0"/>
              <a:t>4/12/2025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3BFAC2-ADF2-499A-BC20-FB7C8A93C0A8}" type="slidenum">
              <a:rPr lang="en-US" smtClean="0"/>
              <a:t>‹#›</a:t>
            </a:fld>
            <a:endParaRPr lang="en-US"/>
          </a:p>
        </p:txBody>
      </p:sp>
    </p:spTree>
    <p:extLst>
      <p:ext uri="{BB962C8B-B14F-4D97-AF65-F5344CB8AC3E}">
        <p14:creationId xmlns:p14="http://schemas.microsoft.com/office/powerpoint/2010/main" val="2840854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3BFAC2-ADF2-499A-BC20-FB7C8A93C0A8}" type="slidenum">
              <a:rPr lang="en-US" smtClean="0"/>
              <a:t>2</a:t>
            </a:fld>
            <a:endParaRPr lang="en-US"/>
          </a:p>
        </p:txBody>
      </p:sp>
    </p:spTree>
    <p:extLst>
      <p:ext uri="{BB962C8B-B14F-4D97-AF65-F5344CB8AC3E}">
        <p14:creationId xmlns:p14="http://schemas.microsoft.com/office/powerpoint/2010/main" val="2533161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8C525-F1DD-9D5E-1D18-1DB1D41A1C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0C1772-B710-D2FB-E5E5-26DD272293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5E031F-2618-F8FA-B2FC-9580FAC0DA08}"/>
              </a:ext>
            </a:extLst>
          </p:cNvPr>
          <p:cNvSpPr>
            <a:spLocks noGrp="1"/>
          </p:cNvSpPr>
          <p:nvPr>
            <p:ph type="dt" sz="half" idx="10"/>
          </p:nvPr>
        </p:nvSpPr>
        <p:spPr/>
        <p:txBody>
          <a:bodyPr/>
          <a:lstStyle/>
          <a:p>
            <a:fld id="{6B35D540-892D-4C8C-A5DF-CC0B7965B1F1}" type="datetimeFigureOut">
              <a:rPr lang="en-US" smtClean="0"/>
              <a:t>4/12/2025</a:t>
            </a:fld>
            <a:endParaRPr lang="en-US"/>
          </a:p>
        </p:txBody>
      </p:sp>
      <p:sp>
        <p:nvSpPr>
          <p:cNvPr id="5" name="Footer Placeholder 4">
            <a:extLst>
              <a:ext uri="{FF2B5EF4-FFF2-40B4-BE49-F238E27FC236}">
                <a16:creationId xmlns:a16="http://schemas.microsoft.com/office/drawing/2014/main" id="{3B8C47F4-983D-B3D9-B34B-46F1503BA0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10A19-4A33-1D59-DB58-63A3DB8916B0}"/>
              </a:ext>
            </a:extLst>
          </p:cNvPr>
          <p:cNvSpPr>
            <a:spLocks noGrp="1"/>
          </p:cNvSpPr>
          <p:nvPr>
            <p:ph type="sldNum" sz="quarter" idx="12"/>
          </p:nvPr>
        </p:nvSpPr>
        <p:spPr/>
        <p:txBody>
          <a:bodyPr/>
          <a:lstStyle/>
          <a:p>
            <a:fld id="{DB4248BE-11C1-48E7-98E5-ACE66C37FE0B}" type="slidenum">
              <a:rPr lang="en-US" smtClean="0"/>
              <a:t>‹#›</a:t>
            </a:fld>
            <a:endParaRPr lang="en-US"/>
          </a:p>
        </p:txBody>
      </p:sp>
    </p:spTree>
    <p:extLst>
      <p:ext uri="{BB962C8B-B14F-4D97-AF65-F5344CB8AC3E}">
        <p14:creationId xmlns:p14="http://schemas.microsoft.com/office/powerpoint/2010/main" val="4276848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B312E-9982-88AA-E3A2-8109B82FB2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2B862B-040C-110D-880D-7839A0473A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BBBC2D-4703-99CE-C6C6-B64FF3BC292F}"/>
              </a:ext>
            </a:extLst>
          </p:cNvPr>
          <p:cNvSpPr>
            <a:spLocks noGrp="1"/>
          </p:cNvSpPr>
          <p:nvPr>
            <p:ph type="dt" sz="half" idx="10"/>
          </p:nvPr>
        </p:nvSpPr>
        <p:spPr/>
        <p:txBody>
          <a:bodyPr/>
          <a:lstStyle/>
          <a:p>
            <a:fld id="{6B35D540-892D-4C8C-A5DF-CC0B7965B1F1}" type="datetimeFigureOut">
              <a:rPr lang="en-US" smtClean="0"/>
              <a:t>4/12/2025</a:t>
            </a:fld>
            <a:endParaRPr lang="en-US"/>
          </a:p>
        </p:txBody>
      </p:sp>
      <p:sp>
        <p:nvSpPr>
          <p:cNvPr id="5" name="Footer Placeholder 4">
            <a:extLst>
              <a:ext uri="{FF2B5EF4-FFF2-40B4-BE49-F238E27FC236}">
                <a16:creationId xmlns:a16="http://schemas.microsoft.com/office/drawing/2014/main" id="{07DD3CDE-6CFA-82B3-A733-EFFBB836D0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A04235-6DC2-5216-3D53-39A5181D1D0D}"/>
              </a:ext>
            </a:extLst>
          </p:cNvPr>
          <p:cNvSpPr>
            <a:spLocks noGrp="1"/>
          </p:cNvSpPr>
          <p:nvPr>
            <p:ph type="sldNum" sz="quarter" idx="12"/>
          </p:nvPr>
        </p:nvSpPr>
        <p:spPr/>
        <p:txBody>
          <a:bodyPr/>
          <a:lstStyle/>
          <a:p>
            <a:fld id="{DB4248BE-11C1-48E7-98E5-ACE66C37FE0B}" type="slidenum">
              <a:rPr lang="en-US" smtClean="0"/>
              <a:t>‹#›</a:t>
            </a:fld>
            <a:endParaRPr lang="en-US"/>
          </a:p>
        </p:txBody>
      </p:sp>
    </p:spTree>
    <p:extLst>
      <p:ext uri="{BB962C8B-B14F-4D97-AF65-F5344CB8AC3E}">
        <p14:creationId xmlns:p14="http://schemas.microsoft.com/office/powerpoint/2010/main" val="256501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2F8AE4-BF5B-00EB-6AFE-D06A6F2543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ECC58F-D90D-61AD-B84C-0136B79B46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204B7B-3DA2-14F4-88E7-2FD33B67EDD0}"/>
              </a:ext>
            </a:extLst>
          </p:cNvPr>
          <p:cNvSpPr>
            <a:spLocks noGrp="1"/>
          </p:cNvSpPr>
          <p:nvPr>
            <p:ph type="dt" sz="half" idx="10"/>
          </p:nvPr>
        </p:nvSpPr>
        <p:spPr/>
        <p:txBody>
          <a:bodyPr/>
          <a:lstStyle/>
          <a:p>
            <a:fld id="{6B35D540-892D-4C8C-A5DF-CC0B7965B1F1}" type="datetimeFigureOut">
              <a:rPr lang="en-US" smtClean="0"/>
              <a:t>4/12/2025</a:t>
            </a:fld>
            <a:endParaRPr lang="en-US"/>
          </a:p>
        </p:txBody>
      </p:sp>
      <p:sp>
        <p:nvSpPr>
          <p:cNvPr id="5" name="Footer Placeholder 4">
            <a:extLst>
              <a:ext uri="{FF2B5EF4-FFF2-40B4-BE49-F238E27FC236}">
                <a16:creationId xmlns:a16="http://schemas.microsoft.com/office/drawing/2014/main" id="{EF016995-58D5-3A05-6FAA-7A3F2F3FC0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82D0E3-A2B1-AE3B-3165-5E385A2B4342}"/>
              </a:ext>
            </a:extLst>
          </p:cNvPr>
          <p:cNvSpPr>
            <a:spLocks noGrp="1"/>
          </p:cNvSpPr>
          <p:nvPr>
            <p:ph type="sldNum" sz="quarter" idx="12"/>
          </p:nvPr>
        </p:nvSpPr>
        <p:spPr/>
        <p:txBody>
          <a:bodyPr/>
          <a:lstStyle/>
          <a:p>
            <a:fld id="{DB4248BE-11C1-48E7-98E5-ACE66C37FE0B}" type="slidenum">
              <a:rPr lang="en-US" smtClean="0"/>
              <a:t>‹#›</a:t>
            </a:fld>
            <a:endParaRPr lang="en-US"/>
          </a:p>
        </p:txBody>
      </p:sp>
    </p:spTree>
    <p:extLst>
      <p:ext uri="{BB962C8B-B14F-4D97-AF65-F5344CB8AC3E}">
        <p14:creationId xmlns:p14="http://schemas.microsoft.com/office/powerpoint/2010/main" val="267806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B03D1-7685-DC1A-88B9-B9233C99CB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4926E0-F642-7458-B0E2-BAF77729A8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E5B9EC-99F3-86A4-C28B-BF2ADB5EE0D5}"/>
              </a:ext>
            </a:extLst>
          </p:cNvPr>
          <p:cNvSpPr>
            <a:spLocks noGrp="1"/>
          </p:cNvSpPr>
          <p:nvPr>
            <p:ph type="dt" sz="half" idx="10"/>
          </p:nvPr>
        </p:nvSpPr>
        <p:spPr/>
        <p:txBody>
          <a:bodyPr/>
          <a:lstStyle/>
          <a:p>
            <a:fld id="{6B35D540-892D-4C8C-A5DF-CC0B7965B1F1}" type="datetimeFigureOut">
              <a:rPr lang="en-US" smtClean="0"/>
              <a:t>4/12/2025</a:t>
            </a:fld>
            <a:endParaRPr lang="en-US"/>
          </a:p>
        </p:txBody>
      </p:sp>
      <p:sp>
        <p:nvSpPr>
          <p:cNvPr id="5" name="Footer Placeholder 4">
            <a:extLst>
              <a:ext uri="{FF2B5EF4-FFF2-40B4-BE49-F238E27FC236}">
                <a16:creationId xmlns:a16="http://schemas.microsoft.com/office/drawing/2014/main" id="{6579CE5C-150C-22BB-969D-017F6C780E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313559-46F6-C813-14F0-E6AE9B26CC79}"/>
              </a:ext>
            </a:extLst>
          </p:cNvPr>
          <p:cNvSpPr>
            <a:spLocks noGrp="1"/>
          </p:cNvSpPr>
          <p:nvPr>
            <p:ph type="sldNum" sz="quarter" idx="12"/>
          </p:nvPr>
        </p:nvSpPr>
        <p:spPr/>
        <p:txBody>
          <a:bodyPr/>
          <a:lstStyle/>
          <a:p>
            <a:fld id="{DB4248BE-11C1-48E7-98E5-ACE66C37FE0B}" type="slidenum">
              <a:rPr lang="en-US" smtClean="0"/>
              <a:t>‹#›</a:t>
            </a:fld>
            <a:endParaRPr lang="en-US"/>
          </a:p>
        </p:txBody>
      </p:sp>
    </p:spTree>
    <p:extLst>
      <p:ext uri="{BB962C8B-B14F-4D97-AF65-F5344CB8AC3E}">
        <p14:creationId xmlns:p14="http://schemas.microsoft.com/office/powerpoint/2010/main" val="2939303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A224-FEE5-BFD2-48B2-41463FD603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E5DCA5-30DF-7077-A8E1-516017A755A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385A40-2F6C-C05D-9EE2-B26C825E907C}"/>
              </a:ext>
            </a:extLst>
          </p:cNvPr>
          <p:cNvSpPr>
            <a:spLocks noGrp="1"/>
          </p:cNvSpPr>
          <p:nvPr>
            <p:ph type="dt" sz="half" idx="10"/>
          </p:nvPr>
        </p:nvSpPr>
        <p:spPr/>
        <p:txBody>
          <a:bodyPr/>
          <a:lstStyle/>
          <a:p>
            <a:fld id="{6B35D540-892D-4C8C-A5DF-CC0B7965B1F1}" type="datetimeFigureOut">
              <a:rPr lang="en-US" smtClean="0"/>
              <a:t>4/12/2025</a:t>
            </a:fld>
            <a:endParaRPr lang="en-US"/>
          </a:p>
        </p:txBody>
      </p:sp>
      <p:sp>
        <p:nvSpPr>
          <p:cNvPr id="5" name="Footer Placeholder 4">
            <a:extLst>
              <a:ext uri="{FF2B5EF4-FFF2-40B4-BE49-F238E27FC236}">
                <a16:creationId xmlns:a16="http://schemas.microsoft.com/office/drawing/2014/main" id="{C71EB604-8892-90F9-479E-24C5757E43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29059E-A599-8DC2-3181-89403775C6B7}"/>
              </a:ext>
            </a:extLst>
          </p:cNvPr>
          <p:cNvSpPr>
            <a:spLocks noGrp="1"/>
          </p:cNvSpPr>
          <p:nvPr>
            <p:ph type="sldNum" sz="quarter" idx="12"/>
          </p:nvPr>
        </p:nvSpPr>
        <p:spPr/>
        <p:txBody>
          <a:bodyPr/>
          <a:lstStyle/>
          <a:p>
            <a:fld id="{DB4248BE-11C1-48E7-98E5-ACE66C37FE0B}" type="slidenum">
              <a:rPr lang="en-US" smtClean="0"/>
              <a:t>‹#›</a:t>
            </a:fld>
            <a:endParaRPr lang="en-US"/>
          </a:p>
        </p:txBody>
      </p:sp>
    </p:spTree>
    <p:extLst>
      <p:ext uri="{BB962C8B-B14F-4D97-AF65-F5344CB8AC3E}">
        <p14:creationId xmlns:p14="http://schemas.microsoft.com/office/powerpoint/2010/main" val="2190593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AC2EA-DFC9-00E0-1D73-133E012783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EA028A-722B-538F-37FD-BBEC75DCEF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34A49AA-B11B-8C50-35C1-658CE1A7A2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343D33-245E-D1F2-771D-242845430CA0}"/>
              </a:ext>
            </a:extLst>
          </p:cNvPr>
          <p:cNvSpPr>
            <a:spLocks noGrp="1"/>
          </p:cNvSpPr>
          <p:nvPr>
            <p:ph type="dt" sz="half" idx="10"/>
          </p:nvPr>
        </p:nvSpPr>
        <p:spPr/>
        <p:txBody>
          <a:bodyPr/>
          <a:lstStyle/>
          <a:p>
            <a:fld id="{6B35D540-892D-4C8C-A5DF-CC0B7965B1F1}" type="datetimeFigureOut">
              <a:rPr lang="en-US" smtClean="0"/>
              <a:t>4/12/2025</a:t>
            </a:fld>
            <a:endParaRPr lang="en-US"/>
          </a:p>
        </p:txBody>
      </p:sp>
      <p:sp>
        <p:nvSpPr>
          <p:cNvPr id="6" name="Footer Placeholder 5">
            <a:extLst>
              <a:ext uri="{FF2B5EF4-FFF2-40B4-BE49-F238E27FC236}">
                <a16:creationId xmlns:a16="http://schemas.microsoft.com/office/drawing/2014/main" id="{129A11EC-8499-9E14-1248-6D7B7F044E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28BAC4-6A6F-BF9E-99FF-9999EA759EBA}"/>
              </a:ext>
            </a:extLst>
          </p:cNvPr>
          <p:cNvSpPr>
            <a:spLocks noGrp="1"/>
          </p:cNvSpPr>
          <p:nvPr>
            <p:ph type="sldNum" sz="quarter" idx="12"/>
          </p:nvPr>
        </p:nvSpPr>
        <p:spPr/>
        <p:txBody>
          <a:bodyPr/>
          <a:lstStyle/>
          <a:p>
            <a:fld id="{DB4248BE-11C1-48E7-98E5-ACE66C37FE0B}" type="slidenum">
              <a:rPr lang="en-US" smtClean="0"/>
              <a:t>‹#›</a:t>
            </a:fld>
            <a:endParaRPr lang="en-US"/>
          </a:p>
        </p:txBody>
      </p:sp>
    </p:spTree>
    <p:extLst>
      <p:ext uri="{BB962C8B-B14F-4D97-AF65-F5344CB8AC3E}">
        <p14:creationId xmlns:p14="http://schemas.microsoft.com/office/powerpoint/2010/main" val="240127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5CE67-2ADE-38F4-85D7-E3B2DCA2AF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0BE812-9F09-47DA-8169-AD8DB75D74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C92A5B-116B-2B8B-7F91-0EDF1EF5CC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3658F9-7536-64EA-A1DD-1354FB43FF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12E5F0-1EE9-4E48-B032-41938854A6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1AD674-65F6-1D90-C6C8-8CCBF48A5C71}"/>
              </a:ext>
            </a:extLst>
          </p:cNvPr>
          <p:cNvSpPr>
            <a:spLocks noGrp="1"/>
          </p:cNvSpPr>
          <p:nvPr>
            <p:ph type="dt" sz="half" idx="10"/>
          </p:nvPr>
        </p:nvSpPr>
        <p:spPr/>
        <p:txBody>
          <a:bodyPr/>
          <a:lstStyle/>
          <a:p>
            <a:fld id="{6B35D540-892D-4C8C-A5DF-CC0B7965B1F1}" type="datetimeFigureOut">
              <a:rPr lang="en-US" smtClean="0"/>
              <a:t>4/12/2025</a:t>
            </a:fld>
            <a:endParaRPr lang="en-US"/>
          </a:p>
        </p:txBody>
      </p:sp>
      <p:sp>
        <p:nvSpPr>
          <p:cNvPr id="8" name="Footer Placeholder 7">
            <a:extLst>
              <a:ext uri="{FF2B5EF4-FFF2-40B4-BE49-F238E27FC236}">
                <a16:creationId xmlns:a16="http://schemas.microsoft.com/office/drawing/2014/main" id="{66CF72CB-FD16-4446-9BB8-ABB8494B5C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88484B-8C7C-C6F4-BFFF-B2E9B534FD8E}"/>
              </a:ext>
            </a:extLst>
          </p:cNvPr>
          <p:cNvSpPr>
            <a:spLocks noGrp="1"/>
          </p:cNvSpPr>
          <p:nvPr>
            <p:ph type="sldNum" sz="quarter" idx="12"/>
          </p:nvPr>
        </p:nvSpPr>
        <p:spPr/>
        <p:txBody>
          <a:bodyPr/>
          <a:lstStyle/>
          <a:p>
            <a:fld id="{DB4248BE-11C1-48E7-98E5-ACE66C37FE0B}" type="slidenum">
              <a:rPr lang="en-US" smtClean="0"/>
              <a:t>‹#›</a:t>
            </a:fld>
            <a:endParaRPr lang="en-US"/>
          </a:p>
        </p:txBody>
      </p:sp>
    </p:spTree>
    <p:extLst>
      <p:ext uri="{BB962C8B-B14F-4D97-AF65-F5344CB8AC3E}">
        <p14:creationId xmlns:p14="http://schemas.microsoft.com/office/powerpoint/2010/main" val="3952038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67F14-3470-1DB4-21A2-104A262DFB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FEAB47-D38B-26C4-6FB6-BF8B3A1F14EC}"/>
              </a:ext>
            </a:extLst>
          </p:cNvPr>
          <p:cNvSpPr>
            <a:spLocks noGrp="1"/>
          </p:cNvSpPr>
          <p:nvPr>
            <p:ph type="dt" sz="half" idx="10"/>
          </p:nvPr>
        </p:nvSpPr>
        <p:spPr/>
        <p:txBody>
          <a:bodyPr/>
          <a:lstStyle/>
          <a:p>
            <a:fld id="{6B35D540-892D-4C8C-A5DF-CC0B7965B1F1}" type="datetimeFigureOut">
              <a:rPr lang="en-US" smtClean="0"/>
              <a:t>4/12/2025</a:t>
            </a:fld>
            <a:endParaRPr lang="en-US"/>
          </a:p>
        </p:txBody>
      </p:sp>
      <p:sp>
        <p:nvSpPr>
          <p:cNvPr id="4" name="Footer Placeholder 3">
            <a:extLst>
              <a:ext uri="{FF2B5EF4-FFF2-40B4-BE49-F238E27FC236}">
                <a16:creationId xmlns:a16="http://schemas.microsoft.com/office/drawing/2014/main" id="{DAAB3BCB-1879-1A6F-5190-8FA3C6084E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2B50EF-D147-B2E1-5FDB-8063D63671E9}"/>
              </a:ext>
            </a:extLst>
          </p:cNvPr>
          <p:cNvSpPr>
            <a:spLocks noGrp="1"/>
          </p:cNvSpPr>
          <p:nvPr>
            <p:ph type="sldNum" sz="quarter" idx="12"/>
          </p:nvPr>
        </p:nvSpPr>
        <p:spPr/>
        <p:txBody>
          <a:bodyPr/>
          <a:lstStyle/>
          <a:p>
            <a:fld id="{DB4248BE-11C1-48E7-98E5-ACE66C37FE0B}" type="slidenum">
              <a:rPr lang="en-US" smtClean="0"/>
              <a:t>‹#›</a:t>
            </a:fld>
            <a:endParaRPr lang="en-US"/>
          </a:p>
        </p:txBody>
      </p:sp>
    </p:spTree>
    <p:extLst>
      <p:ext uri="{BB962C8B-B14F-4D97-AF65-F5344CB8AC3E}">
        <p14:creationId xmlns:p14="http://schemas.microsoft.com/office/powerpoint/2010/main" val="776417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F2B7AB-80DF-98F5-C907-B81C8E7B0C46}"/>
              </a:ext>
            </a:extLst>
          </p:cNvPr>
          <p:cNvSpPr>
            <a:spLocks noGrp="1"/>
          </p:cNvSpPr>
          <p:nvPr>
            <p:ph type="dt" sz="half" idx="10"/>
          </p:nvPr>
        </p:nvSpPr>
        <p:spPr/>
        <p:txBody>
          <a:bodyPr/>
          <a:lstStyle/>
          <a:p>
            <a:fld id="{6B35D540-892D-4C8C-A5DF-CC0B7965B1F1}" type="datetimeFigureOut">
              <a:rPr lang="en-US" smtClean="0"/>
              <a:t>4/12/2025</a:t>
            </a:fld>
            <a:endParaRPr lang="en-US"/>
          </a:p>
        </p:txBody>
      </p:sp>
      <p:sp>
        <p:nvSpPr>
          <p:cNvPr id="3" name="Footer Placeholder 2">
            <a:extLst>
              <a:ext uri="{FF2B5EF4-FFF2-40B4-BE49-F238E27FC236}">
                <a16:creationId xmlns:a16="http://schemas.microsoft.com/office/drawing/2014/main" id="{EBEC4A67-9C51-1FC0-1512-996E00A6B1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F957E5-D1E9-CE55-46C4-071C60947763}"/>
              </a:ext>
            </a:extLst>
          </p:cNvPr>
          <p:cNvSpPr>
            <a:spLocks noGrp="1"/>
          </p:cNvSpPr>
          <p:nvPr>
            <p:ph type="sldNum" sz="quarter" idx="12"/>
          </p:nvPr>
        </p:nvSpPr>
        <p:spPr/>
        <p:txBody>
          <a:bodyPr/>
          <a:lstStyle/>
          <a:p>
            <a:fld id="{DB4248BE-11C1-48E7-98E5-ACE66C37FE0B}" type="slidenum">
              <a:rPr lang="en-US" smtClean="0"/>
              <a:t>‹#›</a:t>
            </a:fld>
            <a:endParaRPr lang="en-US"/>
          </a:p>
        </p:txBody>
      </p:sp>
    </p:spTree>
    <p:extLst>
      <p:ext uri="{BB962C8B-B14F-4D97-AF65-F5344CB8AC3E}">
        <p14:creationId xmlns:p14="http://schemas.microsoft.com/office/powerpoint/2010/main" val="125519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051C0-25F4-2DF0-C35B-0BA4D9D819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AFA5749-0166-B59B-4447-CA36C13694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9D695B-5EEC-F89E-A5A6-52C028CE64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90E269-1399-2934-0CDC-0612A9BDB2C0}"/>
              </a:ext>
            </a:extLst>
          </p:cNvPr>
          <p:cNvSpPr>
            <a:spLocks noGrp="1"/>
          </p:cNvSpPr>
          <p:nvPr>
            <p:ph type="dt" sz="half" idx="10"/>
          </p:nvPr>
        </p:nvSpPr>
        <p:spPr/>
        <p:txBody>
          <a:bodyPr/>
          <a:lstStyle/>
          <a:p>
            <a:fld id="{6B35D540-892D-4C8C-A5DF-CC0B7965B1F1}" type="datetimeFigureOut">
              <a:rPr lang="en-US" smtClean="0"/>
              <a:t>4/12/2025</a:t>
            </a:fld>
            <a:endParaRPr lang="en-US"/>
          </a:p>
        </p:txBody>
      </p:sp>
      <p:sp>
        <p:nvSpPr>
          <p:cNvPr id="6" name="Footer Placeholder 5">
            <a:extLst>
              <a:ext uri="{FF2B5EF4-FFF2-40B4-BE49-F238E27FC236}">
                <a16:creationId xmlns:a16="http://schemas.microsoft.com/office/drawing/2014/main" id="{FEE8AA46-C112-EED1-A710-AEA2C5AF7C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F30B06-C455-37CF-D323-35D28A74188D}"/>
              </a:ext>
            </a:extLst>
          </p:cNvPr>
          <p:cNvSpPr>
            <a:spLocks noGrp="1"/>
          </p:cNvSpPr>
          <p:nvPr>
            <p:ph type="sldNum" sz="quarter" idx="12"/>
          </p:nvPr>
        </p:nvSpPr>
        <p:spPr/>
        <p:txBody>
          <a:bodyPr/>
          <a:lstStyle/>
          <a:p>
            <a:fld id="{DB4248BE-11C1-48E7-98E5-ACE66C37FE0B}" type="slidenum">
              <a:rPr lang="en-US" smtClean="0"/>
              <a:t>‹#›</a:t>
            </a:fld>
            <a:endParaRPr lang="en-US"/>
          </a:p>
        </p:txBody>
      </p:sp>
    </p:spTree>
    <p:extLst>
      <p:ext uri="{BB962C8B-B14F-4D97-AF65-F5344CB8AC3E}">
        <p14:creationId xmlns:p14="http://schemas.microsoft.com/office/powerpoint/2010/main" val="257967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17789-D14E-3BD7-19DB-2CF7B242B6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061F69D-652D-22CA-18B3-F4B55F34AD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09A1440-974D-21CF-8968-84E1C037E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4C31B4-D0F0-70CB-AA4F-E3435BD35CFE}"/>
              </a:ext>
            </a:extLst>
          </p:cNvPr>
          <p:cNvSpPr>
            <a:spLocks noGrp="1"/>
          </p:cNvSpPr>
          <p:nvPr>
            <p:ph type="dt" sz="half" idx="10"/>
          </p:nvPr>
        </p:nvSpPr>
        <p:spPr/>
        <p:txBody>
          <a:bodyPr/>
          <a:lstStyle/>
          <a:p>
            <a:fld id="{6B35D540-892D-4C8C-A5DF-CC0B7965B1F1}" type="datetimeFigureOut">
              <a:rPr lang="en-US" smtClean="0"/>
              <a:t>4/12/2025</a:t>
            </a:fld>
            <a:endParaRPr lang="en-US"/>
          </a:p>
        </p:txBody>
      </p:sp>
      <p:sp>
        <p:nvSpPr>
          <p:cNvPr id="6" name="Footer Placeholder 5">
            <a:extLst>
              <a:ext uri="{FF2B5EF4-FFF2-40B4-BE49-F238E27FC236}">
                <a16:creationId xmlns:a16="http://schemas.microsoft.com/office/drawing/2014/main" id="{B6C164C9-F41D-F909-D3AC-1FB614B173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514A13-A651-FAD8-4E62-D63442B5D228}"/>
              </a:ext>
            </a:extLst>
          </p:cNvPr>
          <p:cNvSpPr>
            <a:spLocks noGrp="1"/>
          </p:cNvSpPr>
          <p:nvPr>
            <p:ph type="sldNum" sz="quarter" idx="12"/>
          </p:nvPr>
        </p:nvSpPr>
        <p:spPr/>
        <p:txBody>
          <a:bodyPr/>
          <a:lstStyle/>
          <a:p>
            <a:fld id="{DB4248BE-11C1-48E7-98E5-ACE66C37FE0B}" type="slidenum">
              <a:rPr lang="en-US" smtClean="0"/>
              <a:t>‹#›</a:t>
            </a:fld>
            <a:endParaRPr lang="en-US"/>
          </a:p>
        </p:txBody>
      </p:sp>
    </p:spTree>
    <p:extLst>
      <p:ext uri="{BB962C8B-B14F-4D97-AF65-F5344CB8AC3E}">
        <p14:creationId xmlns:p14="http://schemas.microsoft.com/office/powerpoint/2010/main" val="152480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B83712-195D-161A-20B8-A2143C620C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72C62D-99C8-AF4D-6E7E-AAE258E2B9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CAB4C6-4C78-D6D5-3794-6130FCB7AC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B35D540-892D-4C8C-A5DF-CC0B7965B1F1}" type="datetimeFigureOut">
              <a:rPr lang="en-US" smtClean="0"/>
              <a:t>4/12/2025</a:t>
            </a:fld>
            <a:endParaRPr lang="en-US"/>
          </a:p>
        </p:txBody>
      </p:sp>
      <p:sp>
        <p:nvSpPr>
          <p:cNvPr id="5" name="Footer Placeholder 4">
            <a:extLst>
              <a:ext uri="{FF2B5EF4-FFF2-40B4-BE49-F238E27FC236}">
                <a16:creationId xmlns:a16="http://schemas.microsoft.com/office/drawing/2014/main" id="{40413643-3808-E547-6A99-C117B4416C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8C90649-CC6B-3924-FA84-BB777CE3FD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B4248BE-11C1-48E7-98E5-ACE66C37FE0B}" type="slidenum">
              <a:rPr lang="en-US" smtClean="0"/>
              <a:t>‹#›</a:t>
            </a:fld>
            <a:endParaRPr lang="en-US"/>
          </a:p>
        </p:txBody>
      </p:sp>
    </p:spTree>
    <p:extLst>
      <p:ext uri="{BB962C8B-B14F-4D97-AF65-F5344CB8AC3E}">
        <p14:creationId xmlns:p14="http://schemas.microsoft.com/office/powerpoint/2010/main" val="3381487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2C06A-47CB-6489-58A2-725D2C95E69A}"/>
              </a:ext>
            </a:extLst>
          </p:cNvPr>
          <p:cNvSpPr>
            <a:spLocks noGrp="1"/>
          </p:cNvSpPr>
          <p:nvPr>
            <p:ph type="ctrTitle"/>
          </p:nvPr>
        </p:nvSpPr>
        <p:spPr>
          <a:xfrm>
            <a:off x="838200" y="1033366"/>
            <a:ext cx="10515600" cy="1432248"/>
          </a:xfrm>
        </p:spPr>
        <p:txBody>
          <a:bodyPr>
            <a:noAutofit/>
          </a:bodyPr>
          <a:lstStyle/>
          <a:p>
            <a:r>
              <a:rPr lang="en-US" b="1" dirty="0">
                <a:latin typeface="Calibri" panose="020F0502020204030204" pitchFamily="34" charset="0"/>
                <a:cs typeface="Calibri" panose="020F0502020204030204" pitchFamily="34" charset="0"/>
              </a:rPr>
              <a:t>Comment for Hung Jui’s Paper 1</a:t>
            </a:r>
          </a:p>
        </p:txBody>
      </p:sp>
      <p:sp>
        <p:nvSpPr>
          <p:cNvPr id="3" name="Subtitle 2">
            <a:extLst>
              <a:ext uri="{FF2B5EF4-FFF2-40B4-BE49-F238E27FC236}">
                <a16:creationId xmlns:a16="http://schemas.microsoft.com/office/drawing/2014/main" id="{AEF830DE-0BA4-F288-563F-164303ED2462}"/>
              </a:ext>
            </a:extLst>
          </p:cNvPr>
          <p:cNvSpPr>
            <a:spLocks noGrp="1"/>
          </p:cNvSpPr>
          <p:nvPr>
            <p:ph type="subTitle" idx="1"/>
          </p:nvPr>
        </p:nvSpPr>
        <p:spPr>
          <a:xfrm>
            <a:off x="1632857" y="3460295"/>
            <a:ext cx="9144000" cy="2200275"/>
          </a:xfrm>
        </p:spPr>
        <p:txBody>
          <a:bodyPr>
            <a:noAutofit/>
          </a:bodyPr>
          <a:lstStyle/>
          <a:p>
            <a:r>
              <a:rPr lang="en-US" sz="3200" dirty="0">
                <a:latin typeface="Calibri" panose="020F0502020204030204" pitchFamily="34" charset="0"/>
                <a:cs typeface="Calibri" panose="020F0502020204030204" pitchFamily="34" charset="0"/>
              </a:rPr>
              <a:t>Commentor: </a:t>
            </a:r>
          </a:p>
          <a:p>
            <a:pPr marL="457200" marR="0" lvl="0" indent="-317500" defTabSz="914400" rtl="0" eaLnBrk="1" fontAlgn="auto" latinLnBrk="0" hangingPunct="1">
              <a:lnSpc>
                <a:spcPct val="100000"/>
              </a:lnSpc>
              <a:spcBef>
                <a:spcPts val="0"/>
              </a:spcBef>
              <a:spcAft>
                <a:spcPts val="0"/>
              </a:spcAft>
              <a:buClr>
                <a:srgbClr val="000000"/>
              </a:buClr>
              <a:buSzPts val="1400"/>
              <a:buFont typeface="Montserrat"/>
              <a:buNone/>
              <a:tabLst/>
              <a:defRPr/>
            </a:pPr>
            <a:r>
              <a:rPr kumimoji="0" lang="en-US" altLang="zh-TW" sz="3200" i="0" u="none" strike="noStrike" kern="0" cap="none" spc="0" normalizeH="0" baseline="0" noProof="0" dirty="0">
                <a:ln>
                  <a:noFill/>
                </a:ln>
                <a:solidFill>
                  <a:srgbClr val="000000"/>
                </a:solidFill>
                <a:effectLst/>
                <a:uLnTx/>
                <a:uFillTx/>
                <a:latin typeface="Calibri" panose="020F0502020204030204" pitchFamily="34" charset="0"/>
                <a:ea typeface="微軟正黑體" pitchFamily="34" charset="-120"/>
                <a:cs typeface="Calibri" panose="020F0502020204030204" pitchFamily="34" charset="0"/>
                <a:sym typeface="Montserrat"/>
              </a:rPr>
              <a:t>2</a:t>
            </a:r>
            <a:r>
              <a:rPr kumimoji="0" lang="en-US" altLang="zh-TW" sz="3200" i="0" u="none" strike="noStrike" kern="0" cap="none" spc="0" normalizeH="0" baseline="30000" noProof="0" dirty="0">
                <a:ln>
                  <a:noFill/>
                </a:ln>
                <a:solidFill>
                  <a:srgbClr val="000000"/>
                </a:solidFill>
                <a:effectLst/>
                <a:uLnTx/>
                <a:uFillTx/>
                <a:latin typeface="Calibri" panose="020F0502020204030204" pitchFamily="34" charset="0"/>
                <a:ea typeface="微軟正黑體" pitchFamily="34" charset="-120"/>
                <a:cs typeface="Calibri" panose="020F0502020204030204" pitchFamily="34" charset="0"/>
                <a:sym typeface="Montserrat"/>
              </a:rPr>
              <a:t>nd</a:t>
            </a:r>
            <a:r>
              <a:rPr kumimoji="0" lang="en-US" altLang="zh-TW" sz="3200" i="0" u="none" strike="noStrike" kern="0" cap="none" spc="0" normalizeH="0" baseline="0" noProof="0" dirty="0">
                <a:ln>
                  <a:noFill/>
                </a:ln>
                <a:solidFill>
                  <a:srgbClr val="000000"/>
                </a:solidFill>
                <a:effectLst/>
                <a:uLnTx/>
                <a:uFillTx/>
                <a:latin typeface="Calibri" panose="020F0502020204030204" pitchFamily="34" charset="0"/>
                <a:ea typeface="微軟正黑體" pitchFamily="34" charset="-120"/>
                <a:cs typeface="Calibri" panose="020F0502020204030204" pitchFamily="34" charset="0"/>
                <a:sym typeface="Montserrat"/>
              </a:rPr>
              <a:t> Year PhD student </a:t>
            </a:r>
          </a:p>
          <a:p>
            <a:pPr marL="457200" marR="0" lvl="0" indent="-317500" defTabSz="914400" rtl="0" eaLnBrk="1" fontAlgn="auto" latinLnBrk="0" hangingPunct="1">
              <a:lnSpc>
                <a:spcPct val="100000"/>
              </a:lnSpc>
              <a:spcBef>
                <a:spcPts val="0"/>
              </a:spcBef>
              <a:spcAft>
                <a:spcPts val="0"/>
              </a:spcAft>
              <a:buClr>
                <a:srgbClr val="000000"/>
              </a:buClr>
              <a:buSzPts val="1400"/>
              <a:buFont typeface="Montserrat"/>
              <a:buNone/>
              <a:tabLst/>
              <a:defRPr/>
            </a:pPr>
            <a:r>
              <a:rPr kumimoji="0" lang="en-US" altLang="zh-TW" sz="3200" i="0" u="none" strike="noStrike" kern="0" cap="none" spc="0" normalizeH="0" baseline="0" noProof="0" dirty="0">
                <a:ln>
                  <a:noFill/>
                </a:ln>
                <a:solidFill>
                  <a:srgbClr val="000000"/>
                </a:solidFill>
                <a:effectLst/>
                <a:uLnTx/>
                <a:uFillTx/>
                <a:latin typeface="Calibri" panose="020F0502020204030204" pitchFamily="34" charset="0"/>
                <a:ea typeface="微軟正黑體" pitchFamily="34" charset="-120"/>
                <a:cs typeface="Calibri" panose="020F0502020204030204" pitchFamily="34" charset="0"/>
                <a:sym typeface="Montserrat"/>
              </a:rPr>
              <a:t>Chiu- Wen Chang (T88121015)</a:t>
            </a:r>
            <a:endParaRPr kumimoji="0" lang="en-US" altLang="zh-TW" sz="320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Montserrat"/>
            </a:endParaRPr>
          </a:p>
          <a:p>
            <a:pPr marL="457200" marR="0" lvl="0" indent="-317500" defTabSz="914400" rtl="0" eaLnBrk="1" fontAlgn="auto" latinLnBrk="0" hangingPunct="1">
              <a:lnSpc>
                <a:spcPct val="100000"/>
              </a:lnSpc>
              <a:spcBef>
                <a:spcPts val="0"/>
              </a:spcBef>
              <a:spcAft>
                <a:spcPts val="0"/>
              </a:spcAft>
              <a:buClr>
                <a:srgbClr val="000000"/>
              </a:buClr>
              <a:buSzPts val="1400"/>
              <a:buFont typeface="Montserrat"/>
              <a:buNone/>
              <a:tabLst/>
              <a:defRPr/>
            </a:pPr>
            <a:r>
              <a:rPr kumimoji="0" lang="en-US" altLang="zh-TW" sz="320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Montserrat"/>
              </a:rPr>
              <a:t>2025.04.16</a:t>
            </a:r>
          </a:p>
        </p:txBody>
      </p:sp>
    </p:spTree>
    <p:extLst>
      <p:ext uri="{BB962C8B-B14F-4D97-AF65-F5344CB8AC3E}">
        <p14:creationId xmlns:p14="http://schemas.microsoft.com/office/powerpoint/2010/main" val="88282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8EE2F-52FE-9303-A59D-116AB555A097}"/>
              </a:ext>
            </a:extLst>
          </p:cNvPr>
          <p:cNvSpPr>
            <a:spLocks noGrp="1"/>
          </p:cNvSpPr>
          <p:nvPr>
            <p:ph type="title"/>
          </p:nvPr>
        </p:nvSpPr>
        <p:spPr>
          <a:xfrm>
            <a:off x="838200" y="365125"/>
            <a:ext cx="10515600" cy="981529"/>
          </a:xfrm>
        </p:spPr>
        <p:txBody>
          <a:bodyPr/>
          <a:lstStyle/>
          <a:p>
            <a:r>
              <a:rPr lang="en-US" dirty="0">
                <a:latin typeface="Calibri" panose="020F0502020204030204" pitchFamily="34" charset="0"/>
                <a:cs typeface="Calibri" panose="020F0502020204030204" pitchFamily="34" charset="0"/>
              </a:rPr>
              <a:t>Comment </a:t>
            </a:r>
            <a:r>
              <a:rPr lang="en-US" altLang="zh-TW" dirty="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p:txBody>
      </p:sp>
      <p:sp>
        <p:nvSpPr>
          <p:cNvPr id="4" name="內容版面配置區 3"/>
          <p:cNvSpPr>
            <a:spLocks noGrp="1"/>
          </p:cNvSpPr>
          <p:nvPr>
            <p:ph idx="1"/>
          </p:nvPr>
        </p:nvSpPr>
        <p:spPr>
          <a:xfrm>
            <a:off x="476910" y="1394402"/>
            <a:ext cx="11114315" cy="1787689"/>
          </a:xfrm>
        </p:spPr>
        <p:txBody>
          <a:bodyPr>
            <a:noAutofit/>
          </a:bodyPr>
          <a:lstStyle/>
          <a:p>
            <a:r>
              <a:rPr lang="en-US" altLang="zh-TW" sz="2400" dirty="0">
                <a:latin typeface="Calibri" panose="020F0502020204030204" pitchFamily="34" charset="0"/>
                <a:ea typeface="Arial Unicode MS" panose="020B0604020202020204" pitchFamily="34" charset="-120"/>
                <a:cs typeface="Calibri" panose="020F0502020204030204" pitchFamily="34" charset="0"/>
              </a:rPr>
              <a:t>It is known to be associated with the development of short-term gastrointestinal symptoms such as diarrhea. Little is known about long-term effects of oral antibiotic exposure in the relationship between antibiotic exposure and development of colorectal cancer (CRC). Most of these might slowly turn into cancer over the course of about 10-15 years.</a:t>
            </a:r>
          </a:p>
        </p:txBody>
      </p:sp>
      <p:sp>
        <p:nvSpPr>
          <p:cNvPr id="3" name="矩形 2">
            <a:extLst>
              <a:ext uri="{FF2B5EF4-FFF2-40B4-BE49-F238E27FC236}">
                <a16:creationId xmlns:a16="http://schemas.microsoft.com/office/drawing/2014/main" id="{6DAD4D6B-BD64-6354-EDD5-C14ED20AEB3C}"/>
              </a:ext>
            </a:extLst>
          </p:cNvPr>
          <p:cNvSpPr/>
          <p:nvPr/>
        </p:nvSpPr>
        <p:spPr>
          <a:xfrm>
            <a:off x="596828" y="3350651"/>
            <a:ext cx="10874477" cy="1569660"/>
          </a:xfrm>
          <a:prstGeom prst="rect">
            <a:avLst/>
          </a:prstGeom>
          <a:solidFill>
            <a:srgbClr val="FFFF99"/>
          </a:solidFill>
        </p:spPr>
        <p:txBody>
          <a:bodyPr wrap="square">
            <a:spAutoFit/>
          </a:bodyPr>
          <a:lstStyle/>
          <a:p>
            <a:r>
              <a:rPr lang="en-US" altLang="zh-TW" sz="2400" b="1" dirty="0">
                <a:latin typeface="Calibri" panose="020F0502020204030204" pitchFamily="34" charset="0"/>
                <a:cs typeface="Calibri" panose="020F0502020204030204" pitchFamily="34" charset="0"/>
              </a:rPr>
              <a:t>Q1. The pathogenesis of CRC,  if one sick man turns into caner need for 10-15 years.  However, this study analysis 5 years antibiotic used data, is it reasonable? Should we consider the </a:t>
            </a:r>
            <a:r>
              <a:rPr lang="en-US" altLang="zh-TW" sz="2400" b="1" dirty="0">
                <a:solidFill>
                  <a:srgbClr val="FF0000"/>
                </a:solidFill>
                <a:latin typeface="Calibri" panose="020F0502020204030204" pitchFamily="34" charset="0"/>
                <a:cs typeface="Calibri" panose="020F0502020204030204" pitchFamily="34" charset="0"/>
              </a:rPr>
              <a:t>long-term effects </a:t>
            </a:r>
            <a:r>
              <a:rPr lang="en-US" altLang="zh-TW" sz="2400" b="1" dirty="0">
                <a:latin typeface="Calibri" panose="020F0502020204030204" pitchFamily="34" charset="0"/>
                <a:cs typeface="Calibri" panose="020F0502020204030204" pitchFamily="34" charset="0"/>
              </a:rPr>
              <a:t>of relationship between antibiotic and CRC? How do you explain?</a:t>
            </a:r>
            <a:endParaRPr lang="zh-TW" altLang="en-U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1876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DABDBA4-35CE-1C3C-8258-DFF6F8165A40}"/>
              </a:ext>
            </a:extLst>
          </p:cNvPr>
          <p:cNvSpPr>
            <a:spLocks noGrp="1"/>
          </p:cNvSpPr>
          <p:nvPr>
            <p:ph type="title"/>
          </p:nvPr>
        </p:nvSpPr>
        <p:spPr>
          <a:xfrm>
            <a:off x="612058" y="211947"/>
            <a:ext cx="10515600" cy="958214"/>
          </a:xfrm>
        </p:spPr>
        <p:txBody>
          <a:bodyPr/>
          <a:lstStyle/>
          <a:p>
            <a:r>
              <a:rPr lang="en-US" altLang="zh-TW" dirty="0"/>
              <a:t>Comment 2</a:t>
            </a:r>
            <a:endParaRPr lang="zh-TW" altLang="en-US" dirty="0"/>
          </a:p>
        </p:txBody>
      </p:sp>
      <p:sp>
        <p:nvSpPr>
          <p:cNvPr id="3" name="內容版面配置區 2">
            <a:extLst>
              <a:ext uri="{FF2B5EF4-FFF2-40B4-BE49-F238E27FC236}">
                <a16:creationId xmlns:a16="http://schemas.microsoft.com/office/drawing/2014/main" id="{304F05C7-3B50-CFF6-8D06-4005EA7944D6}"/>
              </a:ext>
            </a:extLst>
          </p:cNvPr>
          <p:cNvSpPr>
            <a:spLocks noGrp="1"/>
          </p:cNvSpPr>
          <p:nvPr>
            <p:ph idx="1"/>
          </p:nvPr>
        </p:nvSpPr>
        <p:spPr>
          <a:xfrm>
            <a:off x="256503" y="1086120"/>
            <a:ext cx="11425085" cy="1152693"/>
          </a:xfrm>
        </p:spPr>
        <p:txBody>
          <a:bodyPr>
            <a:noAutofit/>
          </a:bodyPr>
          <a:lstStyle/>
          <a:p>
            <a:r>
              <a:rPr lang="en-US" altLang="zh-TW" sz="2400" dirty="0">
                <a:latin typeface="Calibri" panose="020F0502020204030204" pitchFamily="34" charset="0"/>
                <a:cs typeface="Calibri" panose="020F0502020204030204" pitchFamily="34" charset="0"/>
              </a:rPr>
              <a:t>Table 2 shows the association between antibiotics and risk of CRC. The OR of developing CRC for antibiotic users with one or more prescriptions compared with non-users. It seems there is no increase of ORs in relationship between antibiotic amount and CRC.</a:t>
            </a:r>
          </a:p>
        </p:txBody>
      </p:sp>
      <p:grpSp>
        <p:nvGrpSpPr>
          <p:cNvPr id="7" name="群組 6">
            <a:extLst>
              <a:ext uri="{FF2B5EF4-FFF2-40B4-BE49-F238E27FC236}">
                <a16:creationId xmlns:a16="http://schemas.microsoft.com/office/drawing/2014/main" id="{424EDD7B-7A8B-2394-7F52-7610C3537C10}"/>
              </a:ext>
            </a:extLst>
          </p:cNvPr>
          <p:cNvGrpSpPr/>
          <p:nvPr/>
        </p:nvGrpSpPr>
        <p:grpSpPr>
          <a:xfrm>
            <a:off x="4709652" y="2322854"/>
            <a:ext cx="7127523" cy="3835804"/>
            <a:chOff x="4100051" y="1825625"/>
            <a:chExt cx="7590503" cy="4084965"/>
          </a:xfrm>
        </p:grpSpPr>
        <p:pic>
          <p:nvPicPr>
            <p:cNvPr id="5" name="圖片 4">
              <a:extLst>
                <a:ext uri="{FF2B5EF4-FFF2-40B4-BE49-F238E27FC236}">
                  <a16:creationId xmlns:a16="http://schemas.microsoft.com/office/drawing/2014/main" id="{E3890E7A-A123-7EBD-4650-88E124E0A236}"/>
                </a:ext>
              </a:extLst>
            </p:cNvPr>
            <p:cNvPicPr>
              <a:picLocks noChangeAspect="1"/>
            </p:cNvPicPr>
            <p:nvPr/>
          </p:nvPicPr>
          <p:blipFill>
            <a:blip r:embed="rId2"/>
            <a:stretch>
              <a:fillRect/>
            </a:stretch>
          </p:blipFill>
          <p:spPr>
            <a:xfrm>
              <a:off x="4100051" y="1825625"/>
              <a:ext cx="7590503" cy="4084965"/>
            </a:xfrm>
            <a:prstGeom prst="rect">
              <a:avLst/>
            </a:prstGeom>
          </p:spPr>
        </p:pic>
        <p:sp>
          <p:nvSpPr>
            <p:cNvPr id="6" name="矩形 5">
              <a:extLst>
                <a:ext uri="{FF2B5EF4-FFF2-40B4-BE49-F238E27FC236}">
                  <a16:creationId xmlns:a16="http://schemas.microsoft.com/office/drawing/2014/main" id="{FC80874C-DF02-E9BA-2228-DA20D6893716}"/>
                </a:ext>
              </a:extLst>
            </p:cNvPr>
            <p:cNvSpPr/>
            <p:nvPr/>
          </p:nvSpPr>
          <p:spPr>
            <a:xfrm>
              <a:off x="4100051" y="2349910"/>
              <a:ext cx="3116826" cy="3195484"/>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9" name="文字方塊 8">
            <a:extLst>
              <a:ext uri="{FF2B5EF4-FFF2-40B4-BE49-F238E27FC236}">
                <a16:creationId xmlns:a16="http://schemas.microsoft.com/office/drawing/2014/main" id="{D846672E-9127-F166-C9F2-84C195D0D341}"/>
              </a:ext>
            </a:extLst>
          </p:cNvPr>
          <p:cNvSpPr txBox="1"/>
          <p:nvPr/>
        </p:nvSpPr>
        <p:spPr>
          <a:xfrm>
            <a:off x="354825" y="2680196"/>
            <a:ext cx="3882878" cy="1938992"/>
          </a:xfrm>
          <a:prstGeom prst="rect">
            <a:avLst/>
          </a:prstGeom>
          <a:solidFill>
            <a:srgbClr val="FFFF99"/>
          </a:solidFill>
        </p:spPr>
        <p:txBody>
          <a:bodyPr wrap="square">
            <a:spAutoFit/>
          </a:bodyPr>
          <a:lstStyle/>
          <a:p>
            <a:r>
              <a:rPr lang="en-US" altLang="zh-TW" sz="2400" b="1" dirty="0">
                <a:latin typeface="Calibri" panose="020F0502020204030204" pitchFamily="34" charset="0"/>
                <a:cs typeface="Calibri" panose="020F0502020204030204" pitchFamily="34" charset="0"/>
              </a:rPr>
              <a:t>Q2. In this study, it is not show an evident dose-response relationship. Do you think if it is necessary to do </a:t>
            </a:r>
            <a:r>
              <a:rPr lang="en-US" altLang="zh-TW" sz="2400" b="1" dirty="0">
                <a:solidFill>
                  <a:srgbClr val="FF0000"/>
                </a:solidFill>
                <a:latin typeface="Calibri" panose="020F0502020204030204" pitchFamily="34" charset="0"/>
                <a:cs typeface="Calibri" panose="020F0502020204030204" pitchFamily="34" charset="0"/>
              </a:rPr>
              <a:t>dose-response</a:t>
            </a:r>
            <a:r>
              <a:rPr lang="en-US" altLang="zh-TW" sz="2400" b="1"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81988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392</TotalTime>
  <Words>204</Words>
  <Application>Microsoft Office PowerPoint</Application>
  <PresentationFormat>寬螢幕</PresentationFormat>
  <Paragraphs>12</Paragraphs>
  <Slides>3</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3</vt:i4>
      </vt:variant>
    </vt:vector>
  </HeadingPairs>
  <TitlesOfParts>
    <vt:vector size="9" baseType="lpstr">
      <vt:lpstr>Aptos</vt:lpstr>
      <vt:lpstr>Aptos Display</vt:lpstr>
      <vt:lpstr>Arial</vt:lpstr>
      <vt:lpstr>Calibri</vt:lpstr>
      <vt:lpstr>Montserrat</vt:lpstr>
      <vt:lpstr>Office Theme</vt:lpstr>
      <vt:lpstr>Comment for Hung Jui’s Paper 1</vt:lpstr>
      <vt:lpstr>Comment 1</vt:lpstr>
      <vt:lpstr>Comment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Long-term exposure to air pollution and liver cancer incidence  in six European cohorts</dc:title>
  <dc:creator>大囉柚</dc:creator>
  <cp:lastModifiedBy>CHIUWEN CHANG</cp:lastModifiedBy>
  <cp:revision>18</cp:revision>
  <dcterms:created xsi:type="dcterms:W3CDTF">2024-10-23T02:34:37Z</dcterms:created>
  <dcterms:modified xsi:type="dcterms:W3CDTF">2025-04-12T10:41:31Z</dcterms:modified>
</cp:coreProperties>
</file>