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5.xml" ContentType="application/vnd.openxmlformats-officedocument.presentationml.notesSlide+xml"/>
  <Override PartName="/ppt/ink/ink31.xml" ContentType="application/inkml+xml"/>
  <Override PartName="/ppt/ink/ink3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9.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10.xml" ContentType="application/vnd.openxmlformats-officedocument.presentationml.notesSlide+xml"/>
  <Override PartName="/ppt/ink/ink64.xml" ContentType="application/inkml+xml"/>
  <Override PartName="/ppt/ink/ink65.xml" ContentType="application/inkml+xml"/>
  <Override PartName="/ppt/notesSlides/notesSlide11.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12.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1"/>
  </p:notesMasterIdLst>
  <p:sldIdLst>
    <p:sldId id="256" r:id="rId2"/>
    <p:sldId id="268" r:id="rId3"/>
    <p:sldId id="280" r:id="rId4"/>
    <p:sldId id="258" r:id="rId5"/>
    <p:sldId id="259" r:id="rId6"/>
    <p:sldId id="282" r:id="rId7"/>
    <p:sldId id="281" r:id="rId8"/>
    <p:sldId id="261" r:id="rId9"/>
    <p:sldId id="260" r:id="rId10"/>
    <p:sldId id="283" r:id="rId11"/>
    <p:sldId id="262" r:id="rId12"/>
    <p:sldId id="314" r:id="rId13"/>
    <p:sldId id="267" r:id="rId14"/>
    <p:sldId id="315" r:id="rId15"/>
    <p:sldId id="316" r:id="rId16"/>
    <p:sldId id="317" r:id="rId17"/>
    <p:sldId id="318" r:id="rId18"/>
    <p:sldId id="265" r:id="rId19"/>
    <p:sldId id="264" r:id="rId20"/>
    <p:sldId id="266" r:id="rId21"/>
    <p:sldId id="269" r:id="rId22"/>
    <p:sldId id="271" r:id="rId23"/>
    <p:sldId id="272" r:id="rId24"/>
    <p:sldId id="273" r:id="rId25"/>
    <p:sldId id="285" r:id="rId26"/>
    <p:sldId id="274" r:id="rId27"/>
    <p:sldId id="275" r:id="rId28"/>
    <p:sldId id="319" r:id="rId29"/>
    <p:sldId id="322" r:id="rId30"/>
    <p:sldId id="321" r:id="rId31"/>
    <p:sldId id="320" r:id="rId32"/>
    <p:sldId id="276" r:id="rId33"/>
    <p:sldId id="277" r:id="rId34"/>
    <p:sldId id="278" r:id="rId35"/>
    <p:sldId id="299" r:id="rId36"/>
    <p:sldId id="311" r:id="rId37"/>
    <p:sldId id="312" r:id="rId38"/>
    <p:sldId id="313" r:id="rId39"/>
    <p:sldId id="288" r:id="rId40"/>
    <p:sldId id="292" r:id="rId41"/>
    <p:sldId id="293" r:id="rId42"/>
    <p:sldId id="294" r:id="rId43"/>
    <p:sldId id="263" r:id="rId44"/>
    <p:sldId id="298" r:id="rId45"/>
    <p:sldId id="306" r:id="rId46"/>
    <p:sldId id="302" r:id="rId47"/>
    <p:sldId id="307" r:id="rId48"/>
    <p:sldId id="303" r:id="rId49"/>
    <p:sldId id="308" r:id="rId50"/>
    <p:sldId id="295" r:id="rId51"/>
    <p:sldId id="296" r:id="rId52"/>
    <p:sldId id="297" r:id="rId53"/>
    <p:sldId id="304" r:id="rId54"/>
    <p:sldId id="305" r:id="rId55"/>
    <p:sldId id="309" r:id="rId56"/>
    <p:sldId id="310" r:id="rId57"/>
    <p:sldId id="291" r:id="rId58"/>
    <p:sldId id="284" r:id="rId59"/>
    <p:sldId id="29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1963" autoAdjust="0"/>
  </p:normalViewPr>
  <p:slideViewPr>
    <p:cSldViewPr snapToGrid="0">
      <p:cViewPr>
        <p:scale>
          <a:sx n="63" d="100"/>
          <a:sy n="63" d="100"/>
        </p:scale>
        <p:origin x="97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37.41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0,'4625'0,"-4587"0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6:08.25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1,'2615'0,"-2575"0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6:13.43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1,'3225'0,"-3175"0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7:25.767"/>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1,'2377'0,"-2341"0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7:29.960"/>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1,'2251'0,"-2211"0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9:20.666"/>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1,'1267'0,"-1228"0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9:23.442"/>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1,'1888'0,"-1853"0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1:51.74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0,'1797'0,"-1770"0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1:55.73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0,'2310'0,"-2264"0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1:59.06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3:08.40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0,'24329'0,"-24425"0,938 0,-806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42.277"/>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0,'2275'0,"-2238"0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3:46.250"/>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0,'24049'0,"-24013"0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3:47.808"/>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9:40.6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1,'21512'0,"-21476"0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51:18.1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1,'27985'0,"-27949"0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51:43.1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1,'27982'0,"-27925"0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52:14.6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1,'14163'0,"-14120"0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1:28.1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0,'14790'0,"-14755"0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2:36.1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14869 1,'-14834'0,"14799"0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2:52.0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6:26.8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0,'13137'0,"-13095"0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51.93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0,'1585'0,"-1562"0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46:43.64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0,'13382'0,"-13339"0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36:15.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0,'24999'0,"-25251"0,3806 0,-3902 0,173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2:36:16.6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2:43.87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2:47.70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0,'4096'0,"-4063"0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2:50.02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0,'1252'0,"-1219"0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3:04.15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0,'1100'0,"-1067"0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3:07.11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0,'1595'0,"-1563"0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4:40.468"/>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0,'1289'0,"-1257"0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4:42.40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54.75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0,'1973'0,"-1939"0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6:05.5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1,'1139'0,"-1107"0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6:06.9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7:08.8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0,'6897'0,"-6859"0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27:12.51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0,'1821'0,"-1789"0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0:59.3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0,'4060'0,"-4028"0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1:01.5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0,'1767'0,"-1727"0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3:25.20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1,'7562'0,"-7537"0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3:36.851"/>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0,'7372'0,"-7331"0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3:38.529"/>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8:35.781"/>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0,'7660'0,"-7628"0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8:57.250"/>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28,'0'0,"0"-14,0 1,0 13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8:46.55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1,'7827'0,"-7787"0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8:48.88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9:43.40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1,'4021'0,"-3988"0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39:45.44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1,'1668'0,"-1633"0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24.9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0,'802'0,"-768"0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27.2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0,'1517'0,"-1483"0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41.1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1,'3944'0,"-3892"0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44.4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1,'2098'0,"-2065"0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55.3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0,'3416'0,"-3384"0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2:56.9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0,'33'0,"29"0,43 0,30 0,5 0,-9 0,-20 0,-23 0,-19 0,-16 0,-3 0,-4 0,-4 0,-2 0,-1 0,-1 0,-1 0,-6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7:15.396"/>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0,'26122'0,"-26089"0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01.5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0,'3372'0,"-3349"0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03.6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0,'1297'0,"-1267"0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11.0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1,'1699'0,"-1669"0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3:15.41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1,'1444'0,"-1410"0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3.8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0,'16445'0,"-16403"0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5.4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8.0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48.8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180 1,'-3'37,"-1"0,-1 0,-15 51,6-29,-30 104,-15 66,44-125,5 2,5 0,15 208,78 321,-13-132,-53-281,-11 1,-9 1,-10-1,-49 302,50-486,1-9,2 0,0 0,2 54,3-80,-1-5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49:50.3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343 1,'-73'328,"32"-132,24-127,-15 97,14-52,-86 630,46 7,62-590,30 202,-2-49,-30-89,-2-194,0-20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8:34.1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0,'1308'0,"-1015"19,-2 1,1499-22,-1756 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17:20.09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8:38.2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0,'2033'0,"-1994"0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8:51.0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5:22.7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1,'10520'0,"-931"0,-9546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00.6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0,'2953'0,"-2914"0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03.8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0,'1712'0,"-1680"0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11.4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1,'1852'0,"-1812"0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57:13.9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1,'1881'0,"-1842"0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5:42.647"/>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0,'2913'0,"-2877"0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9T03:05:50.525"/>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0,'2748'0,"-2713"0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C0FF4-29D2-44A0-A73B-52E16142F12A}" type="datetimeFigureOut">
              <a:rPr lang="en-IN" smtClean="0"/>
              <a:t>08-04-2025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E59C4-EF19-462A-ADD2-E0A67BBEF727}" type="slidenum">
              <a:rPr lang="en-IN" smtClean="0"/>
              <a:t>‹#›</a:t>
            </a:fld>
            <a:endParaRPr lang="en-IN"/>
          </a:p>
        </p:txBody>
      </p:sp>
    </p:spTree>
    <p:extLst>
      <p:ext uri="{BB962C8B-B14F-4D97-AF65-F5344CB8AC3E}">
        <p14:creationId xmlns:p14="http://schemas.microsoft.com/office/powerpoint/2010/main" val="385445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B1B"/>
                </a:solidFill>
                <a:effectLst/>
                <a:latin typeface="Cambria" panose="02040503050406030204" pitchFamily="18" charset="0"/>
              </a:rPr>
              <a:t>SIDS still accounts for the top 10 causes of infant deaths in Taiwan.</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a:t>
            </a:fld>
            <a:endParaRPr lang="en-IN"/>
          </a:p>
        </p:txBody>
      </p:sp>
    </p:spTree>
    <p:extLst>
      <p:ext uri="{BB962C8B-B14F-4D97-AF65-F5344CB8AC3E}">
        <p14:creationId xmlns:p14="http://schemas.microsoft.com/office/powerpoint/2010/main" val="3078168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.There was a higher prevalence of participants reporting a second-sleep practice when they identified as the primary care 7 nights per week.</a:t>
            </a:r>
          </a:p>
        </p:txBody>
      </p:sp>
      <p:sp>
        <p:nvSpPr>
          <p:cNvPr id="4" name="Slide Number Placeholder 3"/>
          <p:cNvSpPr>
            <a:spLocks noGrp="1"/>
          </p:cNvSpPr>
          <p:nvPr>
            <p:ph type="sldNum" sz="quarter" idx="5"/>
          </p:nvPr>
        </p:nvSpPr>
        <p:spPr/>
        <p:txBody>
          <a:bodyPr/>
          <a:lstStyle/>
          <a:p>
            <a:fld id="{3E6E59C4-EF19-462A-ADD2-E0A67BBEF727}" type="slidenum">
              <a:rPr lang="en-IN" smtClean="0"/>
              <a:t>28</a:t>
            </a:fld>
            <a:endParaRPr lang="en-IN"/>
          </a:p>
        </p:txBody>
      </p:sp>
    </p:spTree>
    <p:extLst>
      <p:ext uri="{BB962C8B-B14F-4D97-AF65-F5344CB8AC3E}">
        <p14:creationId xmlns:p14="http://schemas.microsoft.com/office/powerpoint/2010/main" val="276092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Female participants had a higher adjusted prevalence of meeting all 3 safe sleep criteria at sleep onset, with no difference after nighttime waking. </a:t>
            </a:r>
          </a:p>
          <a:p>
            <a:r>
              <a:rPr lang="en-US" dirty="0"/>
              <a:t>There were no differences in the adjusted prevalence of meeting all 3 safe sleep criteria by infant age, infant sex, parent education, geographic region, the number of children, or marital status at either time point</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29</a:t>
            </a:fld>
            <a:endParaRPr lang="en-IN"/>
          </a:p>
        </p:txBody>
      </p:sp>
    </p:spTree>
    <p:extLst>
      <p:ext uri="{BB962C8B-B14F-4D97-AF65-F5344CB8AC3E}">
        <p14:creationId xmlns:p14="http://schemas.microsoft.com/office/powerpoint/2010/main" val="2821155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geographic region, the number of children, or marital status at either time point.</a:t>
            </a:r>
          </a:p>
          <a:p>
            <a:r>
              <a:rPr lang="en-US" dirty="0"/>
              <a:t>Parents of infants who were born preterm and those with a smoker in the home had a lower adjusted prevalence of meeting all 3 safe sleep criteria at sleep onset only. </a:t>
            </a:r>
          </a:p>
          <a:p>
            <a:r>
              <a:rPr lang="en-US" dirty="0"/>
              <a:t>Participants who identified as the primary caretaker 7 nights per week had a higher prevalence of meeting all 3 safe sleep criteria at sleep onset only.</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30</a:t>
            </a:fld>
            <a:endParaRPr lang="en-IN"/>
          </a:p>
        </p:txBody>
      </p:sp>
    </p:spTree>
    <p:extLst>
      <p:ext uri="{BB962C8B-B14F-4D97-AF65-F5344CB8AC3E}">
        <p14:creationId xmlns:p14="http://schemas.microsoft.com/office/powerpoint/2010/main" val="25913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infants aged less than 3 months, similar findings were identified to the primary analysis for each individual sleep practice; there were no statistically significant differences for the composite score.</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31</a:t>
            </a:fld>
            <a:endParaRPr lang="en-IN"/>
          </a:p>
        </p:txBody>
      </p:sp>
    </p:spTree>
    <p:extLst>
      <p:ext uri="{BB962C8B-B14F-4D97-AF65-F5344CB8AC3E}">
        <p14:creationId xmlns:p14="http://schemas.microsoft.com/office/powerpoint/2010/main" val="331517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clearly communicating these limitations, ensuring transparency in reporting, and advocating for inclusive, methodologically robust future research, the study responsibly interprets its findings and provides a foundation for enhancing the reach and impact of safe sleep education programs.</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45</a:t>
            </a:fld>
            <a:endParaRPr lang="en-IN"/>
          </a:p>
        </p:txBody>
      </p:sp>
    </p:spTree>
    <p:extLst>
      <p:ext uri="{BB962C8B-B14F-4D97-AF65-F5344CB8AC3E}">
        <p14:creationId xmlns:p14="http://schemas.microsoft.com/office/powerpoint/2010/main" val="269807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mothers who participated in the study were majorly from age group 20-39 years, 95% were married and 77.8 percent were born in Australia </a:t>
            </a:r>
          </a:p>
          <a:p>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11</a:t>
            </a:fld>
            <a:endParaRPr lang="en-IN"/>
          </a:p>
        </p:txBody>
      </p:sp>
    </p:spTree>
    <p:extLst>
      <p:ext uri="{BB962C8B-B14F-4D97-AF65-F5344CB8AC3E}">
        <p14:creationId xmlns:p14="http://schemas.microsoft.com/office/powerpoint/2010/main" val="32707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12</a:t>
            </a:fld>
            <a:endParaRPr lang="en-IN"/>
          </a:p>
        </p:txBody>
      </p:sp>
    </p:spTree>
    <p:extLst>
      <p:ext uri="{BB962C8B-B14F-4D97-AF65-F5344CB8AC3E}">
        <p14:creationId xmlns:p14="http://schemas.microsoft.com/office/powerpoint/2010/main" val="1871039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17% of babies a non-supine sleep position was usual practice in the last 2 weeks prior to survey completion.</a:t>
            </a:r>
          </a:p>
          <a:p>
            <a:r>
              <a:rPr lang="en-US" dirty="0"/>
              <a:t>with similar proportions of babies being placed prone (8.8%) or on their side (8.3%).</a:t>
            </a:r>
          </a:p>
          <a:p>
            <a:r>
              <a:rPr lang="en-IN" dirty="0"/>
              <a:t>Pillow use was routine practice for 338 (10.2%) babies.</a:t>
            </a:r>
            <a:endParaRPr lang="en-US" dirty="0"/>
          </a:p>
          <a:p>
            <a:r>
              <a:rPr lang="en-IN" dirty="0"/>
              <a:t>During the last 2 weeks sleeping  with a </a:t>
            </a:r>
            <a:r>
              <a:rPr lang="en-US" dirty="0"/>
              <a:t>soft toy was usual practice for 352(10.7%) infants.</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13</a:t>
            </a:fld>
            <a:endParaRPr lang="en-IN"/>
          </a:p>
        </p:txBody>
      </p:sp>
    </p:spTree>
    <p:extLst>
      <p:ext uri="{BB962C8B-B14F-4D97-AF65-F5344CB8AC3E}">
        <p14:creationId xmlns:p14="http://schemas.microsoft.com/office/powerpoint/2010/main" val="98660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757 (22.8%) infants who did not receive any breastmilk over the 2 days prior to completing the questionnaire, 87 (11.5%) never received breastmilk after birth.</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17</a:t>
            </a:fld>
            <a:endParaRPr lang="en-IN"/>
          </a:p>
        </p:txBody>
      </p:sp>
    </p:spTree>
    <p:extLst>
      <p:ext uri="{BB962C8B-B14F-4D97-AF65-F5344CB8AC3E}">
        <p14:creationId xmlns:p14="http://schemas.microsoft.com/office/powerpoint/2010/main" val="2500448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ever, a cross-sectional design also makes such a study with a large population feasible and is consistent with reported studies that have measured infant care practices and sleeping routines within home environments for the well infant population </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19</a:t>
            </a:fld>
            <a:endParaRPr lang="en-IN"/>
          </a:p>
        </p:txBody>
      </p:sp>
    </p:spTree>
    <p:extLst>
      <p:ext uri="{BB962C8B-B14F-4D97-AF65-F5344CB8AC3E}">
        <p14:creationId xmlns:p14="http://schemas.microsoft.com/office/powerpoint/2010/main" val="408390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measured parent-report of (1) infant sleep position (supine, side, or stomach), (2) use of a separate sleep space or bed-sharing, and (3) where their infant slept (</a:t>
            </a:r>
            <a:r>
              <a:rPr lang="en-US" dirty="0" err="1"/>
              <a:t>eg</a:t>
            </a:r>
            <a:r>
              <a:rPr lang="en-US" dirty="0"/>
              <a:t>, crib, or adult bed). </a:t>
            </a:r>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24</a:t>
            </a:fld>
            <a:endParaRPr lang="en-IN"/>
          </a:p>
        </p:txBody>
      </p:sp>
    </p:spTree>
    <p:extLst>
      <p:ext uri="{BB962C8B-B14F-4D97-AF65-F5344CB8AC3E}">
        <p14:creationId xmlns:p14="http://schemas.microsoft.com/office/powerpoint/2010/main" val="195162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1500 respondents, 39% (n  581) reported a second sleep practice the previous night .</a:t>
            </a:r>
          </a:p>
          <a:p>
            <a:r>
              <a:rPr lang="en-US" dirty="0"/>
              <a:t>Sixty-seven percent of participants placed their infant supine at sleep onset. </a:t>
            </a:r>
          </a:p>
          <a:p>
            <a:r>
              <a:rPr lang="en-US" dirty="0"/>
              <a:t>Of those who reported a second sleep position (n 564), 42% (n 239) of parents placed their infant supine at both time points. </a:t>
            </a:r>
          </a:p>
          <a:p>
            <a:r>
              <a:rPr lang="en-US" dirty="0"/>
              <a:t>13 % percent of parents who placed their infant supine at the first time point did not after nighttime waking compared with 7%  who changed from </a:t>
            </a:r>
            <a:r>
              <a:rPr lang="en-US" dirty="0" err="1"/>
              <a:t>nonsupine</a:t>
            </a:r>
            <a:r>
              <a:rPr lang="en-US" dirty="0"/>
              <a:t> to supine positioning.</a:t>
            </a:r>
          </a:p>
          <a:p>
            <a:r>
              <a:rPr lang="en-US" dirty="0"/>
              <a:t>Of all participants, 72% (n 5 1036) used a separate sleep space at sleep onset.</a:t>
            </a:r>
          </a:p>
          <a:p>
            <a:r>
              <a:rPr lang="en-IN" dirty="0"/>
              <a:t>71% percent of respondents used an approved sleep surface at sleep onset.</a:t>
            </a:r>
          </a:p>
          <a:p>
            <a:r>
              <a:rPr lang="en-IN" dirty="0"/>
              <a:t>30 % of infants were moved from a safe to a unsafe location;10% of infants were moved from an unsafe to a safe location at the second time point.</a:t>
            </a:r>
          </a:p>
          <a:p>
            <a:r>
              <a:rPr lang="en-IN" dirty="0"/>
              <a:t>44% of participants met all 3 safe sleep practices at sleep onset. </a:t>
            </a:r>
          </a:p>
          <a:p>
            <a:r>
              <a:rPr lang="en-IN" dirty="0"/>
              <a:t>20 % of participants changed from using all 3 safe sleep practices to not using them after night time waking; 6% of participants did not meet all 3 safe sleep criteria at sleep onset and met safe sleep criteria after night time waking.</a:t>
            </a:r>
          </a:p>
          <a:p>
            <a:endParaRPr lang="en-IN" dirty="0"/>
          </a:p>
          <a:p>
            <a:endParaRPr lang="en-IN" dirty="0"/>
          </a:p>
          <a:p>
            <a:endParaRPr lang="en-US" dirty="0"/>
          </a:p>
        </p:txBody>
      </p:sp>
      <p:sp>
        <p:nvSpPr>
          <p:cNvPr id="4" name="Slide Number Placeholder 3"/>
          <p:cNvSpPr>
            <a:spLocks noGrp="1"/>
          </p:cNvSpPr>
          <p:nvPr>
            <p:ph type="sldNum" sz="quarter" idx="5"/>
          </p:nvPr>
        </p:nvSpPr>
        <p:spPr/>
        <p:txBody>
          <a:bodyPr/>
          <a:lstStyle/>
          <a:p>
            <a:fld id="{3E6E59C4-EF19-462A-ADD2-E0A67BBEF727}" type="slidenum">
              <a:rPr lang="en-IN" smtClean="0"/>
              <a:t>26</a:t>
            </a:fld>
            <a:endParaRPr lang="en-IN"/>
          </a:p>
        </p:txBody>
      </p:sp>
    </p:spTree>
    <p:extLst>
      <p:ext uri="{BB962C8B-B14F-4D97-AF65-F5344CB8AC3E}">
        <p14:creationId xmlns:p14="http://schemas.microsoft.com/office/powerpoint/2010/main" val="398297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Of 1500 participants, the mean infant age was 6.6 months. </a:t>
            </a:r>
          </a:p>
          <a:p>
            <a:r>
              <a:rPr lang="en-US" dirty="0"/>
              <a:t>24% of infants were less than 3 months. </a:t>
            </a:r>
          </a:p>
          <a:p>
            <a:r>
              <a:rPr lang="en-US" dirty="0"/>
              <a:t>74% of participants were women. </a:t>
            </a:r>
          </a:p>
          <a:p>
            <a:r>
              <a:rPr lang="en-IN" dirty="0"/>
              <a:t>The most common parent age categories were 25 to 29 and 30 to 34years</a:t>
            </a:r>
            <a:endParaRPr lang="en-US" dirty="0"/>
          </a:p>
          <a:p>
            <a:r>
              <a:rPr lang="en-US" dirty="0"/>
              <a:t>65% identified as White, 12% identified as Black, and 17% identified as of Hispanic ethnicity.  </a:t>
            </a:r>
          </a:p>
          <a:p>
            <a:r>
              <a:rPr lang="en-IN" dirty="0"/>
              <a:t>Parents with a 4-year degree or higher education level reported a higher prevalence of second-sleep practices.</a:t>
            </a:r>
            <a:endParaRPr lang="en-US" dirty="0"/>
          </a:p>
          <a:p>
            <a:endParaRPr lang="en-IN" dirty="0"/>
          </a:p>
        </p:txBody>
      </p:sp>
      <p:sp>
        <p:nvSpPr>
          <p:cNvPr id="4" name="Slide Number Placeholder 3"/>
          <p:cNvSpPr>
            <a:spLocks noGrp="1"/>
          </p:cNvSpPr>
          <p:nvPr>
            <p:ph type="sldNum" sz="quarter" idx="5"/>
          </p:nvPr>
        </p:nvSpPr>
        <p:spPr/>
        <p:txBody>
          <a:bodyPr/>
          <a:lstStyle/>
          <a:p>
            <a:fld id="{3E6E59C4-EF19-462A-ADD2-E0A67BBEF727}" type="slidenum">
              <a:rPr lang="en-IN" smtClean="0"/>
              <a:t>27</a:t>
            </a:fld>
            <a:endParaRPr lang="en-IN"/>
          </a:p>
        </p:txBody>
      </p:sp>
    </p:spTree>
    <p:extLst>
      <p:ext uri="{BB962C8B-B14F-4D97-AF65-F5344CB8AC3E}">
        <p14:creationId xmlns:p14="http://schemas.microsoft.com/office/powerpoint/2010/main" val="874630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BA61E9-6724-6282-093B-A7B7A63C62A2}"/>
              </a:ext>
            </a:extLst>
          </p:cNvPr>
          <p:cNvSpPr/>
          <p:nvPr/>
        </p:nvSpPr>
        <p:spPr>
          <a:xfrm>
            <a:off x="0" y="0"/>
            <a:ext cx="12192000" cy="6858000"/>
          </a:xfrm>
          <a:prstGeom prst="rect">
            <a:avLst/>
          </a:prstGeom>
          <a:solidFill>
            <a:srgbClr val="1F2C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9AA27D-CF52-0263-B9B1-E5F0EA3D2FF3}"/>
              </a:ext>
            </a:extLst>
          </p:cNvPr>
          <p:cNvSpPr>
            <a:spLocks noGrp="1"/>
          </p:cNvSpPr>
          <p:nvPr>
            <p:ph type="ctrTitle"/>
          </p:nvPr>
        </p:nvSpPr>
        <p:spPr>
          <a:xfrm>
            <a:off x="2353336" y="2768599"/>
            <a:ext cx="9144000" cy="1655763"/>
          </a:xfrm>
        </p:spPr>
        <p:txBody>
          <a:bodyPr anchor="b"/>
          <a:lstStyle>
            <a:lvl1pPr algn="r">
              <a:defRPr sz="6000" b="1">
                <a:solidFill>
                  <a:srgbClr val="6EDBBB"/>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EB66A26-5431-4BF4-1231-02F6BB25E90B}"/>
              </a:ext>
            </a:extLst>
          </p:cNvPr>
          <p:cNvSpPr>
            <a:spLocks noGrp="1"/>
          </p:cNvSpPr>
          <p:nvPr>
            <p:ph type="subTitle" idx="1"/>
          </p:nvPr>
        </p:nvSpPr>
        <p:spPr>
          <a:xfrm>
            <a:off x="2353336" y="4516438"/>
            <a:ext cx="9144000" cy="1655762"/>
          </a:xfrm>
        </p:spPr>
        <p:txBody>
          <a:bodyPr>
            <a:normAutofit/>
          </a:bodyPr>
          <a:lstStyle>
            <a:lvl1pPr marL="0" indent="0" algn="r">
              <a:buNone/>
              <a:defRPr sz="2800" b="0">
                <a:solidFill>
                  <a:schemeClr val="bg1"/>
                </a:solidFill>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D9076D5-087C-04EF-68A9-15937BCB4559}"/>
              </a:ext>
            </a:extLst>
          </p:cNvPr>
          <p:cNvSpPr>
            <a:spLocks noGrp="1"/>
          </p:cNvSpPr>
          <p:nvPr>
            <p:ph type="dt" sz="half" idx="10"/>
          </p:nvPr>
        </p:nvSpPr>
        <p:spPr/>
        <p:txBody>
          <a:bodyPr/>
          <a:lstStyle/>
          <a:p>
            <a:fld id="{9CB69030-7892-4589-B9C0-161E50BE3AB1}" type="datetime1">
              <a:rPr lang="en-US" smtClean="0"/>
              <a:t>4/8/2025</a:t>
            </a:fld>
            <a:endParaRPr lang="en-US"/>
          </a:p>
        </p:txBody>
      </p:sp>
      <p:sp>
        <p:nvSpPr>
          <p:cNvPr id="5" name="Footer Placeholder 4">
            <a:extLst>
              <a:ext uri="{FF2B5EF4-FFF2-40B4-BE49-F238E27FC236}">
                <a16:creationId xmlns:a16="http://schemas.microsoft.com/office/drawing/2014/main" id="{D6C254EF-2722-165A-B51A-7B528F301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4F400-14F7-885A-3BED-459FB3C959A2}"/>
              </a:ext>
            </a:extLst>
          </p:cNvPr>
          <p:cNvSpPr>
            <a:spLocks noGrp="1"/>
          </p:cNvSpPr>
          <p:nvPr>
            <p:ph type="sldNum" sz="quarter" idx="12"/>
          </p:nvPr>
        </p:nvSpPr>
        <p:spPr/>
        <p:txBody>
          <a:bodyPr/>
          <a:lstStyle/>
          <a:p>
            <a:fld id="{2CBADB88-3314-7042-BE5F-DD54EEAFDD16}" type="slidenum">
              <a:rPr lang="en-US" smtClean="0"/>
              <a:t>‹#›</a:t>
            </a:fld>
            <a:endParaRPr lang="en-US"/>
          </a:p>
        </p:txBody>
      </p:sp>
      <p:pic>
        <p:nvPicPr>
          <p:cNvPr id="7" name="Picture 6">
            <a:extLst>
              <a:ext uri="{FF2B5EF4-FFF2-40B4-BE49-F238E27FC236}">
                <a16:creationId xmlns:a16="http://schemas.microsoft.com/office/drawing/2014/main" id="{70D0EC50-124C-D8A1-7C5E-5D8ADCA2AEC7}"/>
              </a:ext>
            </a:extLst>
          </p:cNvPr>
          <p:cNvPicPr>
            <a:picLocks noChangeAspect="1"/>
          </p:cNvPicPr>
          <p:nvPr/>
        </p:nvPicPr>
        <p:blipFill>
          <a:blip r:embed="rId2"/>
          <a:stretch>
            <a:fillRect/>
          </a:stretch>
        </p:blipFill>
        <p:spPr>
          <a:xfrm>
            <a:off x="0" y="136525"/>
            <a:ext cx="5755241" cy="1883456"/>
          </a:xfrm>
          <a:prstGeom prst="rect">
            <a:avLst/>
          </a:prstGeom>
        </p:spPr>
      </p:pic>
    </p:spTree>
    <p:extLst>
      <p:ext uri="{BB962C8B-B14F-4D97-AF65-F5344CB8AC3E}">
        <p14:creationId xmlns:p14="http://schemas.microsoft.com/office/powerpoint/2010/main" val="282810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54383440-A2C3-4CD5-A80C-F7656631EAF2}"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Conclusion</a:t>
            </a:r>
          </a:p>
        </p:txBody>
      </p:sp>
    </p:spTree>
    <p:extLst>
      <p:ext uri="{BB962C8B-B14F-4D97-AF65-F5344CB8AC3E}">
        <p14:creationId xmlns:p14="http://schemas.microsoft.com/office/powerpoint/2010/main" val="265660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05BA8EE-8712-0DD9-BF55-AD86CDACCE57}"/>
              </a:ext>
            </a:extLst>
          </p:cNvPr>
          <p:cNvSpPr/>
          <p:nvPr/>
        </p:nvSpPr>
        <p:spPr>
          <a:xfrm>
            <a:off x="-1329889" y="2216681"/>
            <a:ext cx="12460952" cy="2517880"/>
          </a:xfrm>
          <a:prstGeom prst="roundRect">
            <a:avLst>
              <a:gd name="adj" fmla="val 50000"/>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40A8F-1F13-7CE7-2EA8-353B531CF5AC}"/>
              </a:ext>
            </a:extLst>
          </p:cNvPr>
          <p:cNvSpPr>
            <a:spLocks noGrp="1"/>
          </p:cNvSpPr>
          <p:nvPr>
            <p:ph type="title"/>
          </p:nvPr>
        </p:nvSpPr>
        <p:spPr>
          <a:xfrm>
            <a:off x="466086" y="2268537"/>
            <a:ext cx="9683750" cy="2293938"/>
          </a:xfrm>
        </p:spPr>
        <p:txBody>
          <a:bodyPr anchor="b">
            <a:normAutofit/>
          </a:bodyPr>
          <a:lstStyle>
            <a:lvl1pPr>
              <a:defRPr sz="4500" b="1">
                <a:solidFill>
                  <a:schemeClr val="bg1"/>
                </a:solidFill>
                <a:latin typeface=""/>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DC513C-5BAB-4EBF-8857-CC8F5F53C836}"/>
              </a:ext>
            </a:extLst>
          </p:cNvPr>
          <p:cNvSpPr>
            <a:spLocks noGrp="1"/>
          </p:cNvSpPr>
          <p:nvPr>
            <p:ph type="body" idx="1"/>
          </p:nvPr>
        </p:nvSpPr>
        <p:spPr>
          <a:xfrm>
            <a:off x="466086" y="4909608"/>
            <a:ext cx="9683750" cy="1180042"/>
          </a:xfrm>
        </p:spPr>
        <p:txBody>
          <a:bodyPr/>
          <a:lstStyle>
            <a:lvl1pPr marL="0" indent="0">
              <a:buNone/>
              <a:defRPr sz="2400" b="1">
                <a:solidFill>
                  <a:srgbClr val="1F2C4E"/>
                </a:solidFill>
                <a:latin typeface=""/>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523490-9AAE-117A-88EF-DDFD75BE314B}"/>
              </a:ext>
            </a:extLst>
          </p:cNvPr>
          <p:cNvSpPr>
            <a:spLocks noGrp="1"/>
          </p:cNvSpPr>
          <p:nvPr>
            <p:ph type="dt" sz="half" idx="10"/>
          </p:nvPr>
        </p:nvSpPr>
        <p:spPr/>
        <p:txBody>
          <a:bodyPr/>
          <a:lstStyle/>
          <a:p>
            <a:fld id="{49F869B8-E912-483D-9ABC-B5DE6BC9B6EB}" type="datetime1">
              <a:rPr lang="en-US" smtClean="0"/>
              <a:t>4/8/2025</a:t>
            </a:fld>
            <a:endParaRPr lang="en-US"/>
          </a:p>
        </p:txBody>
      </p:sp>
      <p:sp>
        <p:nvSpPr>
          <p:cNvPr id="5" name="Footer Placeholder 4">
            <a:extLst>
              <a:ext uri="{FF2B5EF4-FFF2-40B4-BE49-F238E27FC236}">
                <a16:creationId xmlns:a16="http://schemas.microsoft.com/office/drawing/2014/main" id="{1123BAC0-FD8B-6882-1AEA-4C6822F0F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E3E9F-9D65-91D4-4991-9E354736D878}"/>
              </a:ext>
            </a:extLst>
          </p:cNvPr>
          <p:cNvSpPr>
            <a:spLocks noGrp="1"/>
          </p:cNvSpPr>
          <p:nvPr>
            <p:ph type="sldNum" sz="quarter" idx="12"/>
          </p:nvPr>
        </p:nvSpPr>
        <p:spPr/>
        <p:txBody>
          <a:bodyPr/>
          <a:lstStyle/>
          <a:p>
            <a:fld id="{2CBADB88-3314-7042-BE5F-DD54EEAFDD16}" type="slidenum">
              <a:rPr lang="en-US" smtClean="0"/>
              <a:t>‹#›</a:t>
            </a:fld>
            <a:endParaRPr lang="en-US"/>
          </a:p>
        </p:txBody>
      </p:sp>
      <p:pic>
        <p:nvPicPr>
          <p:cNvPr id="13" name="Picture 12">
            <a:extLst>
              <a:ext uri="{FF2B5EF4-FFF2-40B4-BE49-F238E27FC236}">
                <a16:creationId xmlns:a16="http://schemas.microsoft.com/office/drawing/2014/main" id="{1AC08762-E570-DF09-7828-2198576BE584}"/>
              </a:ext>
            </a:extLst>
          </p:cNvPr>
          <p:cNvPicPr>
            <a:picLocks noChangeAspect="1"/>
          </p:cNvPicPr>
          <p:nvPr/>
        </p:nvPicPr>
        <p:blipFill>
          <a:blip r:embed="rId2"/>
          <a:stretch>
            <a:fillRect/>
          </a:stretch>
        </p:blipFill>
        <p:spPr>
          <a:xfrm>
            <a:off x="8432244" y="97515"/>
            <a:ext cx="3645919" cy="1904322"/>
          </a:xfrm>
          <a:prstGeom prst="rect">
            <a:avLst/>
          </a:prstGeom>
        </p:spPr>
      </p:pic>
      <p:sp>
        <p:nvSpPr>
          <p:cNvPr id="8" name="Rounded Rectangle 7">
            <a:extLst>
              <a:ext uri="{FF2B5EF4-FFF2-40B4-BE49-F238E27FC236}">
                <a16:creationId xmlns:a16="http://schemas.microsoft.com/office/drawing/2014/main" id="{3D54C7D9-28A7-3319-AD4B-FF8D63456CB3}"/>
              </a:ext>
            </a:extLst>
          </p:cNvPr>
          <p:cNvSpPr/>
          <p:nvPr/>
        </p:nvSpPr>
        <p:spPr>
          <a:xfrm>
            <a:off x="4768769" y="2058765"/>
            <a:ext cx="475719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D99287A-683C-F2DE-7F49-F940A4DE4202}"/>
              </a:ext>
            </a:extLst>
          </p:cNvPr>
          <p:cNvSpPr/>
          <p:nvPr/>
        </p:nvSpPr>
        <p:spPr>
          <a:xfrm>
            <a:off x="5928166" y="4710645"/>
            <a:ext cx="475719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16EF358-2DA3-9758-0190-FFF976924B4C}"/>
              </a:ext>
            </a:extLst>
          </p:cNvPr>
          <p:cNvSpPr/>
          <p:nvPr/>
        </p:nvSpPr>
        <p:spPr>
          <a:xfrm>
            <a:off x="8684351" y="2332332"/>
            <a:ext cx="2219002" cy="228456"/>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1705FA4E-B87F-6548-1E73-96092BBEA648}"/>
              </a:ext>
            </a:extLst>
          </p:cNvPr>
          <p:cNvSpPr/>
          <p:nvPr/>
        </p:nvSpPr>
        <p:spPr>
          <a:xfrm>
            <a:off x="8153400" y="2613645"/>
            <a:ext cx="253860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9BF96FB0-F698-6B89-E1A2-D9CA2EC8D029}"/>
              </a:ext>
            </a:extLst>
          </p:cNvPr>
          <p:cNvSpPr/>
          <p:nvPr/>
        </p:nvSpPr>
        <p:spPr>
          <a:xfrm>
            <a:off x="10726166" y="2590495"/>
            <a:ext cx="809794" cy="228456"/>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F5F27DC-F086-0D57-381E-5E9201A9D68A}"/>
              </a:ext>
            </a:extLst>
          </p:cNvPr>
          <p:cNvSpPr/>
          <p:nvPr/>
        </p:nvSpPr>
        <p:spPr>
          <a:xfrm>
            <a:off x="9785814" y="4465747"/>
            <a:ext cx="1391195"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810725-683A-2645-C2B1-9C1FC3E6FBCE}"/>
              </a:ext>
            </a:extLst>
          </p:cNvPr>
          <p:cNvSpPr>
            <a:spLocks noChangeAspect="1"/>
          </p:cNvSpPr>
          <p:nvPr/>
        </p:nvSpPr>
        <p:spPr>
          <a:xfrm>
            <a:off x="4426698" y="2037809"/>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40E28C0-6393-5665-BCBA-41ED30ED12F6}"/>
              </a:ext>
            </a:extLst>
          </p:cNvPr>
          <p:cNvSpPr>
            <a:spLocks noChangeAspect="1"/>
          </p:cNvSpPr>
          <p:nvPr/>
        </p:nvSpPr>
        <p:spPr>
          <a:xfrm>
            <a:off x="11592225" y="256676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BCA9B8-A1C2-1886-5356-7F55390D8824}"/>
              </a:ext>
            </a:extLst>
          </p:cNvPr>
          <p:cNvSpPr>
            <a:spLocks noChangeAspect="1"/>
          </p:cNvSpPr>
          <p:nvPr/>
        </p:nvSpPr>
        <p:spPr>
          <a:xfrm>
            <a:off x="10940923" y="230498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2811C84-98ED-F89A-D141-A209027FFE54}"/>
              </a:ext>
            </a:extLst>
          </p:cNvPr>
          <p:cNvSpPr>
            <a:spLocks noChangeAspect="1"/>
          </p:cNvSpPr>
          <p:nvPr/>
        </p:nvSpPr>
        <p:spPr>
          <a:xfrm>
            <a:off x="11251616" y="230498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38AAF69-3BF0-A8A1-8912-107FCA586FC6}"/>
              </a:ext>
            </a:extLst>
          </p:cNvPr>
          <p:cNvSpPr>
            <a:spLocks noChangeAspect="1"/>
          </p:cNvSpPr>
          <p:nvPr/>
        </p:nvSpPr>
        <p:spPr>
          <a:xfrm>
            <a:off x="11225743" y="4443267"/>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059C318-DB50-66B0-FDEC-808A69F71342}"/>
              </a:ext>
            </a:extLst>
          </p:cNvPr>
          <p:cNvSpPr>
            <a:spLocks noChangeAspect="1"/>
          </p:cNvSpPr>
          <p:nvPr/>
        </p:nvSpPr>
        <p:spPr>
          <a:xfrm>
            <a:off x="11553430" y="4440361"/>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AB490AF-FEA9-2354-FAB7-D97AA28C5B60}"/>
              </a:ext>
            </a:extLst>
          </p:cNvPr>
          <p:cNvSpPr>
            <a:spLocks noChangeAspect="1"/>
          </p:cNvSpPr>
          <p:nvPr/>
        </p:nvSpPr>
        <p:spPr>
          <a:xfrm>
            <a:off x="5592302" y="4674761"/>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481C6EA-54BE-FF13-56AE-A7B7C02A8AEB}"/>
              </a:ext>
            </a:extLst>
          </p:cNvPr>
          <p:cNvSpPr>
            <a:spLocks noChangeAspect="1"/>
          </p:cNvSpPr>
          <p:nvPr/>
        </p:nvSpPr>
        <p:spPr>
          <a:xfrm>
            <a:off x="10745670" y="4710832"/>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E8F581-FF21-8D8A-389D-1ED95DD5904B}"/>
              </a:ext>
            </a:extLst>
          </p:cNvPr>
          <p:cNvSpPr>
            <a:spLocks noChangeAspect="1"/>
          </p:cNvSpPr>
          <p:nvPr/>
        </p:nvSpPr>
        <p:spPr>
          <a:xfrm>
            <a:off x="4092911" y="2049016"/>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11E749E2-C176-ACE7-556C-6AA4167E83F2}"/>
              </a:ext>
            </a:extLst>
          </p:cNvPr>
          <p:cNvSpPr/>
          <p:nvPr/>
        </p:nvSpPr>
        <p:spPr>
          <a:xfrm>
            <a:off x="9053620" y="2880968"/>
            <a:ext cx="2123389"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7C0CBFB4-CF0A-AFB6-487C-567D40DB36B1}"/>
              </a:ext>
            </a:extLst>
          </p:cNvPr>
          <p:cNvSpPr/>
          <p:nvPr/>
        </p:nvSpPr>
        <p:spPr>
          <a:xfrm>
            <a:off x="9953840" y="3148291"/>
            <a:ext cx="2123389"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4FF619C-7B1C-56BD-A141-A0BA7E6B813E}"/>
              </a:ext>
            </a:extLst>
          </p:cNvPr>
          <p:cNvSpPr>
            <a:spLocks noChangeAspect="1"/>
          </p:cNvSpPr>
          <p:nvPr/>
        </p:nvSpPr>
        <p:spPr>
          <a:xfrm>
            <a:off x="9660163" y="3124561"/>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C8F22760-A02E-8F64-FF32-153B5714BC87}"/>
              </a:ext>
            </a:extLst>
          </p:cNvPr>
          <p:cNvSpPr/>
          <p:nvPr/>
        </p:nvSpPr>
        <p:spPr>
          <a:xfrm>
            <a:off x="10278253" y="4215519"/>
            <a:ext cx="749263"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707579BF-4D61-AEE2-49A9-8A9296ACCC17}"/>
              </a:ext>
            </a:extLst>
          </p:cNvPr>
          <p:cNvSpPr/>
          <p:nvPr/>
        </p:nvSpPr>
        <p:spPr>
          <a:xfrm>
            <a:off x="10626816" y="3954006"/>
            <a:ext cx="749263"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C1DE7CF4-AB16-2932-8309-FAB06CCA36A2}"/>
              </a:ext>
            </a:extLst>
          </p:cNvPr>
          <p:cNvSpPr/>
          <p:nvPr/>
        </p:nvSpPr>
        <p:spPr>
          <a:xfrm>
            <a:off x="10114501" y="3692493"/>
            <a:ext cx="1391194"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7DB020F2-1CCF-1063-9C85-6596648BD739}"/>
              </a:ext>
            </a:extLst>
          </p:cNvPr>
          <p:cNvSpPr/>
          <p:nvPr/>
        </p:nvSpPr>
        <p:spPr>
          <a:xfrm>
            <a:off x="10685362" y="3430981"/>
            <a:ext cx="949948" cy="200762"/>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19426C7-140A-AD56-F3C4-8ED572A05EA4}"/>
              </a:ext>
            </a:extLst>
          </p:cNvPr>
          <p:cNvSpPr>
            <a:spLocks noChangeAspect="1"/>
          </p:cNvSpPr>
          <p:nvPr/>
        </p:nvSpPr>
        <p:spPr>
          <a:xfrm>
            <a:off x="11199822" y="2846737"/>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0D2506C-3A14-B91B-8D0F-BF07AC88131C}"/>
              </a:ext>
            </a:extLst>
          </p:cNvPr>
          <p:cNvSpPr>
            <a:spLocks noChangeAspect="1"/>
          </p:cNvSpPr>
          <p:nvPr/>
        </p:nvSpPr>
        <p:spPr>
          <a:xfrm>
            <a:off x="10392905" y="3404318"/>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7D16165-4C4A-4497-289B-4F40BADB6AFF}"/>
              </a:ext>
            </a:extLst>
          </p:cNvPr>
          <p:cNvSpPr>
            <a:spLocks noChangeAspect="1"/>
          </p:cNvSpPr>
          <p:nvPr/>
        </p:nvSpPr>
        <p:spPr>
          <a:xfrm>
            <a:off x="9956750" y="4182205"/>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B106EBD-E4F5-4F9B-689A-CD93D9A87BE9}"/>
              </a:ext>
            </a:extLst>
          </p:cNvPr>
          <p:cNvSpPr>
            <a:spLocks noChangeAspect="1"/>
          </p:cNvSpPr>
          <p:nvPr/>
        </p:nvSpPr>
        <p:spPr>
          <a:xfrm>
            <a:off x="11434427" y="3943486"/>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212E9E-3A74-D271-244A-0D721AF4EF04}"/>
              </a:ext>
            </a:extLst>
          </p:cNvPr>
          <p:cNvSpPr>
            <a:spLocks noChangeAspect="1"/>
          </p:cNvSpPr>
          <p:nvPr/>
        </p:nvSpPr>
        <p:spPr>
          <a:xfrm>
            <a:off x="11545754" y="3668773"/>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F43D12D-7A40-2F4D-A59F-4988200B349E}"/>
              </a:ext>
            </a:extLst>
          </p:cNvPr>
          <p:cNvSpPr>
            <a:spLocks noChangeAspect="1"/>
          </p:cNvSpPr>
          <p:nvPr/>
        </p:nvSpPr>
        <p:spPr>
          <a:xfrm>
            <a:off x="11859603" y="3666638"/>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7349D160-6521-2C04-F8FB-9A99CA0FEF1E}"/>
              </a:ext>
            </a:extLst>
          </p:cNvPr>
          <p:cNvSpPr/>
          <p:nvPr/>
        </p:nvSpPr>
        <p:spPr>
          <a:xfrm>
            <a:off x="7496969" y="2349331"/>
            <a:ext cx="809794" cy="228456"/>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2ABD2DF4-5A06-9FC6-D18C-8E247C6EBABD}"/>
              </a:ext>
            </a:extLst>
          </p:cNvPr>
          <p:cNvSpPr>
            <a:spLocks noChangeAspect="1"/>
          </p:cNvSpPr>
          <p:nvPr/>
        </p:nvSpPr>
        <p:spPr>
          <a:xfrm>
            <a:off x="8363329" y="2327890"/>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C4964907-7F8B-39C4-AB41-AFBBF277A0BC}"/>
              </a:ext>
            </a:extLst>
          </p:cNvPr>
          <p:cNvSpPr/>
          <p:nvPr/>
        </p:nvSpPr>
        <p:spPr>
          <a:xfrm>
            <a:off x="9552255" y="2057949"/>
            <a:ext cx="749263" cy="219919"/>
          </a:xfrm>
          <a:prstGeom prst="roundRect">
            <a:avLst>
              <a:gd name="adj" fmla="val 50000"/>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66CCA4E-3CC9-F754-3AA2-206CB0C9F081}"/>
              </a:ext>
            </a:extLst>
          </p:cNvPr>
          <p:cNvSpPr>
            <a:spLocks noChangeAspect="1"/>
          </p:cNvSpPr>
          <p:nvPr/>
        </p:nvSpPr>
        <p:spPr>
          <a:xfrm>
            <a:off x="10379012" y="2040363"/>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5265C50-D142-F182-A972-B6DE87BC6FE5}"/>
              </a:ext>
            </a:extLst>
          </p:cNvPr>
          <p:cNvSpPr>
            <a:spLocks noChangeAspect="1"/>
          </p:cNvSpPr>
          <p:nvPr/>
        </p:nvSpPr>
        <p:spPr>
          <a:xfrm>
            <a:off x="7173025" y="2340487"/>
            <a:ext cx="267378" cy="267378"/>
          </a:xfrm>
          <a:prstGeom prst="ellipse">
            <a:avLst/>
          </a:prstGeom>
          <a:solidFill>
            <a:srgbClr val="6ED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14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9120C6C-B8D2-25B0-7233-FF88ACED8EB9}"/>
              </a:ext>
            </a:extLst>
          </p:cNvPr>
          <p:cNvGrpSpPr/>
          <p:nvPr/>
        </p:nvGrpSpPr>
        <p:grpSpPr>
          <a:xfrm>
            <a:off x="-15240" y="-146944"/>
            <a:ext cx="12207240" cy="7052310"/>
            <a:chOff x="-15240" y="-146944"/>
            <a:chExt cx="12207240" cy="7052310"/>
          </a:xfrm>
        </p:grpSpPr>
        <p:grpSp>
          <p:nvGrpSpPr>
            <p:cNvPr id="16" name="Group 15">
              <a:extLst>
                <a:ext uri="{FF2B5EF4-FFF2-40B4-BE49-F238E27FC236}">
                  <a16:creationId xmlns:a16="http://schemas.microsoft.com/office/drawing/2014/main" id="{ABE2C169-702A-E90D-D254-36AD067EEECD}"/>
                </a:ext>
              </a:extLst>
            </p:cNvPr>
            <p:cNvGrpSpPr/>
            <p:nvPr/>
          </p:nvGrpSpPr>
          <p:grpSpPr>
            <a:xfrm>
              <a:off x="0" y="6308984"/>
              <a:ext cx="12192000" cy="596382"/>
              <a:chOff x="0" y="6308984"/>
              <a:chExt cx="12192000" cy="596382"/>
            </a:xfrm>
          </p:grpSpPr>
          <p:sp>
            <p:nvSpPr>
              <p:cNvPr id="20" name="Rectangle 19">
                <a:extLst>
                  <a:ext uri="{FF2B5EF4-FFF2-40B4-BE49-F238E27FC236}">
                    <a16:creationId xmlns:a16="http://schemas.microsoft.com/office/drawing/2014/main" id="{7B2C4372-1C21-383A-5E73-F017B75B5930}"/>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4807E66E-3B2C-963B-084A-9948F18101BB}"/>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17" name="Group 16">
              <a:extLst>
                <a:ext uri="{FF2B5EF4-FFF2-40B4-BE49-F238E27FC236}">
                  <a16:creationId xmlns:a16="http://schemas.microsoft.com/office/drawing/2014/main" id="{C895E78D-8D0F-77B3-3E99-EA23D589E8B4}"/>
                </a:ext>
              </a:extLst>
            </p:cNvPr>
            <p:cNvGrpSpPr/>
            <p:nvPr/>
          </p:nvGrpSpPr>
          <p:grpSpPr>
            <a:xfrm>
              <a:off x="-15240" y="-146944"/>
              <a:ext cx="12207240" cy="1019724"/>
              <a:chOff x="-15240" y="-146944"/>
              <a:chExt cx="12207240" cy="1019724"/>
            </a:xfrm>
          </p:grpSpPr>
          <p:sp>
            <p:nvSpPr>
              <p:cNvPr id="18" name="Rectangle 17">
                <a:extLst>
                  <a:ext uri="{FF2B5EF4-FFF2-40B4-BE49-F238E27FC236}">
                    <a16:creationId xmlns:a16="http://schemas.microsoft.com/office/drawing/2014/main" id="{96B78D56-9199-4105-ECFD-8EE0BEAF80D0}"/>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69DA151-C2C5-2704-1AFC-0D8321A07D19}"/>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2042302C-674C-861B-C185-F1D5814F4A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C0EC72-388D-B708-AFB2-76C90C1B52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377E0B-81E7-A51C-12BF-CE05DBFCD2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06B113-A64F-FD2A-8B3D-22703EF66597}"/>
              </a:ext>
            </a:extLst>
          </p:cNvPr>
          <p:cNvSpPr>
            <a:spLocks noGrp="1"/>
          </p:cNvSpPr>
          <p:nvPr>
            <p:ph type="dt" sz="half" idx="10"/>
          </p:nvPr>
        </p:nvSpPr>
        <p:spPr/>
        <p:txBody>
          <a:bodyPr/>
          <a:lstStyle/>
          <a:p>
            <a:fld id="{EBBE42E1-5CCE-462E-9A9D-D63CBD11B5BD}" type="datetime1">
              <a:rPr lang="en-US" smtClean="0"/>
              <a:t>4/8/2025</a:t>
            </a:fld>
            <a:endParaRPr lang="en-US"/>
          </a:p>
        </p:txBody>
      </p:sp>
      <p:sp>
        <p:nvSpPr>
          <p:cNvPr id="6" name="Footer Placeholder 5">
            <a:extLst>
              <a:ext uri="{FF2B5EF4-FFF2-40B4-BE49-F238E27FC236}">
                <a16:creationId xmlns:a16="http://schemas.microsoft.com/office/drawing/2014/main" id="{EB5F4F35-8D5E-7550-C90A-810C593E1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782A7-4EED-60EA-1B3B-C6CF5A89DC3A}"/>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1964832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A73C1A-DAEA-E165-BBB7-2F8D3C01F0B2}"/>
              </a:ext>
            </a:extLst>
          </p:cNvPr>
          <p:cNvGrpSpPr/>
          <p:nvPr/>
        </p:nvGrpSpPr>
        <p:grpSpPr>
          <a:xfrm>
            <a:off x="-15240" y="-146944"/>
            <a:ext cx="12207240" cy="7052310"/>
            <a:chOff x="-15240" y="-146944"/>
            <a:chExt cx="12207240" cy="7052310"/>
          </a:xfrm>
        </p:grpSpPr>
        <p:grpSp>
          <p:nvGrpSpPr>
            <p:cNvPr id="11" name="Group 10">
              <a:extLst>
                <a:ext uri="{FF2B5EF4-FFF2-40B4-BE49-F238E27FC236}">
                  <a16:creationId xmlns:a16="http://schemas.microsoft.com/office/drawing/2014/main" id="{40783F57-F94C-983D-511B-2D1874BD8169}"/>
                </a:ext>
              </a:extLst>
            </p:cNvPr>
            <p:cNvGrpSpPr/>
            <p:nvPr/>
          </p:nvGrpSpPr>
          <p:grpSpPr>
            <a:xfrm>
              <a:off x="0" y="6308984"/>
              <a:ext cx="12192000" cy="596382"/>
              <a:chOff x="0" y="6308984"/>
              <a:chExt cx="12192000" cy="596382"/>
            </a:xfrm>
          </p:grpSpPr>
          <p:sp>
            <p:nvSpPr>
              <p:cNvPr id="15" name="Rectangle 14">
                <a:extLst>
                  <a:ext uri="{FF2B5EF4-FFF2-40B4-BE49-F238E27FC236}">
                    <a16:creationId xmlns:a16="http://schemas.microsoft.com/office/drawing/2014/main" id="{5188A126-CC9D-92E5-BA98-3BF054122387}"/>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DE41BB7-5F4A-1D43-FCBE-DBF82F152CDD}"/>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12" name="Group 11">
              <a:extLst>
                <a:ext uri="{FF2B5EF4-FFF2-40B4-BE49-F238E27FC236}">
                  <a16:creationId xmlns:a16="http://schemas.microsoft.com/office/drawing/2014/main" id="{308894C6-E029-3A80-6214-C43865A0B8A0}"/>
                </a:ext>
              </a:extLst>
            </p:cNvPr>
            <p:cNvGrpSpPr/>
            <p:nvPr/>
          </p:nvGrpSpPr>
          <p:grpSpPr>
            <a:xfrm>
              <a:off x="-15240" y="-146944"/>
              <a:ext cx="12207240" cy="1019724"/>
              <a:chOff x="-15240" y="-146944"/>
              <a:chExt cx="12207240" cy="1019724"/>
            </a:xfrm>
          </p:grpSpPr>
          <p:sp>
            <p:nvSpPr>
              <p:cNvPr id="13" name="Rectangle 12">
                <a:extLst>
                  <a:ext uri="{FF2B5EF4-FFF2-40B4-BE49-F238E27FC236}">
                    <a16:creationId xmlns:a16="http://schemas.microsoft.com/office/drawing/2014/main" id="{E3C928CE-8D2E-8E18-FAD6-E11D67A471BC}"/>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6C27F58-A9A4-9223-E6F0-30B6A90C661A}"/>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EF3FBAA8-1F5B-E055-140E-8E5096B04955}"/>
              </a:ext>
            </a:extLst>
          </p:cNvPr>
          <p:cNvSpPr>
            <a:spLocks noGrp="1"/>
          </p:cNvSpPr>
          <p:nvPr>
            <p:ph type="title"/>
          </p:nvPr>
        </p:nvSpPr>
        <p:spPr>
          <a:xfrm>
            <a:off x="839788" y="823654"/>
            <a:ext cx="10515600" cy="86703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D0B762-8D97-3835-B76D-FD2D9A57A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52E78C-61AB-DF8C-F39C-36E26314E4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EE7697-AC3E-442E-B0CC-5DBCF06D30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DF2FC-BEDD-C9A3-62DD-3992320E37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979C83-45F4-346A-0319-4266095CF879}"/>
              </a:ext>
            </a:extLst>
          </p:cNvPr>
          <p:cNvSpPr>
            <a:spLocks noGrp="1"/>
          </p:cNvSpPr>
          <p:nvPr>
            <p:ph type="dt" sz="half" idx="10"/>
          </p:nvPr>
        </p:nvSpPr>
        <p:spPr/>
        <p:txBody>
          <a:bodyPr/>
          <a:lstStyle/>
          <a:p>
            <a:fld id="{CD0E8803-86A5-4179-A08A-93F1CB8ADBC2}" type="datetime1">
              <a:rPr lang="en-US" smtClean="0"/>
              <a:t>4/8/2025</a:t>
            </a:fld>
            <a:endParaRPr lang="en-US"/>
          </a:p>
        </p:txBody>
      </p:sp>
      <p:sp>
        <p:nvSpPr>
          <p:cNvPr id="8" name="Footer Placeholder 7">
            <a:extLst>
              <a:ext uri="{FF2B5EF4-FFF2-40B4-BE49-F238E27FC236}">
                <a16:creationId xmlns:a16="http://schemas.microsoft.com/office/drawing/2014/main" id="{0E98D256-A8F4-B5DD-CDF9-0579B0E41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64B27-64BE-CDD4-3D07-A943F642DF9B}"/>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425813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3C5E79B-9886-A8E9-54BD-0CD58F6A38AB}"/>
              </a:ext>
            </a:extLst>
          </p:cNvPr>
          <p:cNvGrpSpPr/>
          <p:nvPr/>
        </p:nvGrpSpPr>
        <p:grpSpPr>
          <a:xfrm>
            <a:off x="-15240" y="-146944"/>
            <a:ext cx="12207240" cy="7052310"/>
            <a:chOff x="-15240" y="-146944"/>
            <a:chExt cx="12207240" cy="7052310"/>
          </a:xfrm>
        </p:grpSpPr>
        <p:grpSp>
          <p:nvGrpSpPr>
            <p:cNvPr id="7" name="Group 6">
              <a:extLst>
                <a:ext uri="{FF2B5EF4-FFF2-40B4-BE49-F238E27FC236}">
                  <a16:creationId xmlns:a16="http://schemas.microsoft.com/office/drawing/2014/main" id="{A016E64B-895B-062A-DAE3-69A3DD8B599F}"/>
                </a:ext>
              </a:extLst>
            </p:cNvPr>
            <p:cNvGrpSpPr/>
            <p:nvPr/>
          </p:nvGrpSpPr>
          <p:grpSpPr>
            <a:xfrm>
              <a:off x="0" y="6308984"/>
              <a:ext cx="12192000" cy="596382"/>
              <a:chOff x="0" y="6308984"/>
              <a:chExt cx="12192000" cy="596382"/>
            </a:xfrm>
          </p:grpSpPr>
          <p:sp>
            <p:nvSpPr>
              <p:cNvPr id="11" name="Rectangle 10">
                <a:extLst>
                  <a:ext uri="{FF2B5EF4-FFF2-40B4-BE49-F238E27FC236}">
                    <a16:creationId xmlns:a16="http://schemas.microsoft.com/office/drawing/2014/main" id="{EA8D473E-FA70-58E1-0FF2-D79C21496BEE}"/>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C756D5A-972D-9804-ADC4-798ED68B3490}"/>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8" name="Group 7">
              <a:extLst>
                <a:ext uri="{FF2B5EF4-FFF2-40B4-BE49-F238E27FC236}">
                  <a16:creationId xmlns:a16="http://schemas.microsoft.com/office/drawing/2014/main" id="{A425CA1A-AF50-9AF8-3FBE-9980098E78ED}"/>
                </a:ext>
              </a:extLst>
            </p:cNvPr>
            <p:cNvGrpSpPr/>
            <p:nvPr/>
          </p:nvGrpSpPr>
          <p:grpSpPr>
            <a:xfrm>
              <a:off x="-15240" y="-146944"/>
              <a:ext cx="12207240" cy="1019724"/>
              <a:chOff x="-15240" y="-146944"/>
              <a:chExt cx="12207240" cy="1019724"/>
            </a:xfrm>
          </p:grpSpPr>
          <p:sp>
            <p:nvSpPr>
              <p:cNvPr id="9" name="Rectangle 8">
                <a:extLst>
                  <a:ext uri="{FF2B5EF4-FFF2-40B4-BE49-F238E27FC236}">
                    <a16:creationId xmlns:a16="http://schemas.microsoft.com/office/drawing/2014/main" id="{1C377D09-2BD3-2EF8-D06A-98D327630ED4}"/>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571F8EE-0A76-7378-9F29-00EED07256FC}"/>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D3E94C84-C2EA-0D0F-A553-948C06D44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9046DD-9AC5-5689-62B7-A408A5315603}"/>
              </a:ext>
            </a:extLst>
          </p:cNvPr>
          <p:cNvSpPr>
            <a:spLocks noGrp="1"/>
          </p:cNvSpPr>
          <p:nvPr>
            <p:ph type="dt" sz="half" idx="10"/>
          </p:nvPr>
        </p:nvSpPr>
        <p:spPr/>
        <p:txBody>
          <a:bodyPr/>
          <a:lstStyle/>
          <a:p>
            <a:fld id="{670C1876-8656-4287-AF1D-9673FFAA1C55}" type="datetime1">
              <a:rPr lang="en-US" smtClean="0"/>
              <a:t>4/8/2025</a:t>
            </a:fld>
            <a:endParaRPr lang="en-US"/>
          </a:p>
        </p:txBody>
      </p:sp>
      <p:sp>
        <p:nvSpPr>
          <p:cNvPr id="4" name="Footer Placeholder 3">
            <a:extLst>
              <a:ext uri="{FF2B5EF4-FFF2-40B4-BE49-F238E27FC236}">
                <a16:creationId xmlns:a16="http://schemas.microsoft.com/office/drawing/2014/main" id="{F9E43A9E-9C72-0D1D-D08B-086857AC40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784F6A-103F-3EE2-FC97-0DBA4AAB3907}"/>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2740722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D84618-F78A-2D7E-58C3-A3290B9D7929}"/>
              </a:ext>
            </a:extLst>
          </p:cNvPr>
          <p:cNvSpPr>
            <a:spLocks noGrp="1"/>
          </p:cNvSpPr>
          <p:nvPr>
            <p:ph type="sldNum" sz="quarter" idx="12"/>
          </p:nvPr>
        </p:nvSpPr>
        <p:spPr>
          <a:xfrm>
            <a:off x="8455720" y="6443295"/>
            <a:ext cx="2743200" cy="365125"/>
          </a:xfrm>
        </p:spPr>
        <p:txBody>
          <a:bodyPr/>
          <a:lstStyle>
            <a:lvl1pPr>
              <a:defRPr sz="2000">
                <a:solidFill>
                  <a:schemeClr val="tx1"/>
                </a:solidFill>
              </a:defRPr>
            </a:lvl1pPr>
          </a:lstStyle>
          <a:p>
            <a:fld id="{2CBADB88-3314-7042-BE5F-DD54EEAFDD16}" type="slidenum">
              <a:rPr lang="en-US" smtClean="0"/>
              <a:t>‹#›</a:t>
            </a:fld>
            <a:endParaRPr lang="en-US"/>
          </a:p>
        </p:txBody>
      </p:sp>
      <p:grpSp>
        <p:nvGrpSpPr>
          <p:cNvPr id="8" name="Group 7">
            <a:extLst>
              <a:ext uri="{FF2B5EF4-FFF2-40B4-BE49-F238E27FC236}">
                <a16:creationId xmlns:a16="http://schemas.microsoft.com/office/drawing/2014/main" id="{BDD67685-9236-2687-B0A7-B9DE2AC4784B}"/>
              </a:ext>
            </a:extLst>
          </p:cNvPr>
          <p:cNvGrpSpPr/>
          <p:nvPr/>
        </p:nvGrpSpPr>
        <p:grpSpPr>
          <a:xfrm>
            <a:off x="-92599" y="-102743"/>
            <a:ext cx="12378276" cy="551479"/>
            <a:chOff x="1" y="-102743"/>
            <a:chExt cx="12378276" cy="551479"/>
          </a:xfrm>
        </p:grpSpPr>
        <p:pic>
          <p:nvPicPr>
            <p:cNvPr id="10" name="Picture 9">
              <a:extLst>
                <a:ext uri="{FF2B5EF4-FFF2-40B4-BE49-F238E27FC236}">
                  <a16:creationId xmlns:a16="http://schemas.microsoft.com/office/drawing/2014/main" id="{D43F408D-10F3-0C6F-AB35-FAFD53F499EA}"/>
                </a:ext>
              </a:extLst>
            </p:cNvPr>
            <p:cNvPicPr>
              <a:picLocks noChangeAspect="1"/>
            </p:cNvPicPr>
            <p:nvPr/>
          </p:nvPicPr>
          <p:blipFill>
            <a:blip r:embed="rId2"/>
            <a:stretch>
              <a:fillRect/>
            </a:stretch>
          </p:blipFill>
          <p:spPr>
            <a:xfrm>
              <a:off x="1" y="-102740"/>
              <a:ext cx="654000" cy="551476"/>
            </a:xfrm>
            <a:prstGeom prst="rect">
              <a:avLst/>
            </a:prstGeom>
          </p:spPr>
        </p:pic>
        <p:pic>
          <p:nvPicPr>
            <p:cNvPr id="11" name="Picture 10">
              <a:extLst>
                <a:ext uri="{FF2B5EF4-FFF2-40B4-BE49-F238E27FC236}">
                  <a16:creationId xmlns:a16="http://schemas.microsoft.com/office/drawing/2014/main" id="{7E928861-AD10-9BC9-167D-19E202FB3F99}"/>
                </a:ext>
              </a:extLst>
            </p:cNvPr>
            <p:cNvPicPr>
              <a:picLocks noChangeAspect="1"/>
            </p:cNvPicPr>
            <p:nvPr/>
          </p:nvPicPr>
          <p:blipFill>
            <a:blip r:embed="rId2"/>
            <a:stretch>
              <a:fillRect/>
            </a:stretch>
          </p:blipFill>
          <p:spPr>
            <a:xfrm>
              <a:off x="499330" y="-102741"/>
              <a:ext cx="654000" cy="551476"/>
            </a:xfrm>
            <a:prstGeom prst="rect">
              <a:avLst/>
            </a:prstGeom>
          </p:spPr>
        </p:pic>
        <p:pic>
          <p:nvPicPr>
            <p:cNvPr id="12" name="Picture 11">
              <a:extLst>
                <a:ext uri="{FF2B5EF4-FFF2-40B4-BE49-F238E27FC236}">
                  <a16:creationId xmlns:a16="http://schemas.microsoft.com/office/drawing/2014/main" id="{EBCB17EB-E592-A373-524B-1E9FF62C57CF}"/>
                </a:ext>
              </a:extLst>
            </p:cNvPr>
            <p:cNvPicPr>
              <a:picLocks noChangeAspect="1"/>
            </p:cNvPicPr>
            <p:nvPr/>
          </p:nvPicPr>
          <p:blipFill>
            <a:blip r:embed="rId2"/>
            <a:stretch>
              <a:fillRect/>
            </a:stretch>
          </p:blipFill>
          <p:spPr>
            <a:xfrm>
              <a:off x="966126" y="-102740"/>
              <a:ext cx="654000" cy="551476"/>
            </a:xfrm>
            <a:prstGeom prst="rect">
              <a:avLst/>
            </a:prstGeom>
          </p:spPr>
        </p:pic>
        <p:pic>
          <p:nvPicPr>
            <p:cNvPr id="13" name="Picture 12">
              <a:extLst>
                <a:ext uri="{FF2B5EF4-FFF2-40B4-BE49-F238E27FC236}">
                  <a16:creationId xmlns:a16="http://schemas.microsoft.com/office/drawing/2014/main" id="{3A3D5F95-015D-08A3-C476-1A65FFAF447E}"/>
                </a:ext>
              </a:extLst>
            </p:cNvPr>
            <p:cNvPicPr>
              <a:picLocks noChangeAspect="1"/>
            </p:cNvPicPr>
            <p:nvPr/>
          </p:nvPicPr>
          <p:blipFill>
            <a:blip r:embed="rId2"/>
            <a:stretch>
              <a:fillRect/>
            </a:stretch>
          </p:blipFill>
          <p:spPr>
            <a:xfrm>
              <a:off x="1465454" y="-102741"/>
              <a:ext cx="654000" cy="551476"/>
            </a:xfrm>
            <a:prstGeom prst="rect">
              <a:avLst/>
            </a:prstGeom>
          </p:spPr>
        </p:pic>
        <p:pic>
          <p:nvPicPr>
            <p:cNvPr id="14" name="Picture 13">
              <a:extLst>
                <a:ext uri="{FF2B5EF4-FFF2-40B4-BE49-F238E27FC236}">
                  <a16:creationId xmlns:a16="http://schemas.microsoft.com/office/drawing/2014/main" id="{730E16C4-190A-8452-1843-4542E4996531}"/>
                </a:ext>
              </a:extLst>
            </p:cNvPr>
            <p:cNvPicPr>
              <a:picLocks noChangeAspect="1"/>
            </p:cNvPicPr>
            <p:nvPr/>
          </p:nvPicPr>
          <p:blipFill>
            <a:blip r:embed="rId2"/>
            <a:stretch>
              <a:fillRect/>
            </a:stretch>
          </p:blipFill>
          <p:spPr>
            <a:xfrm>
              <a:off x="1932251" y="-102741"/>
              <a:ext cx="654000" cy="551476"/>
            </a:xfrm>
            <a:prstGeom prst="rect">
              <a:avLst/>
            </a:prstGeom>
          </p:spPr>
        </p:pic>
        <p:pic>
          <p:nvPicPr>
            <p:cNvPr id="15" name="Picture 14">
              <a:extLst>
                <a:ext uri="{FF2B5EF4-FFF2-40B4-BE49-F238E27FC236}">
                  <a16:creationId xmlns:a16="http://schemas.microsoft.com/office/drawing/2014/main" id="{38B47150-E354-0E45-250B-54B4F44478EB}"/>
                </a:ext>
              </a:extLst>
            </p:cNvPr>
            <p:cNvPicPr>
              <a:picLocks noChangeAspect="1"/>
            </p:cNvPicPr>
            <p:nvPr/>
          </p:nvPicPr>
          <p:blipFill>
            <a:blip r:embed="rId2"/>
            <a:stretch>
              <a:fillRect/>
            </a:stretch>
          </p:blipFill>
          <p:spPr>
            <a:xfrm>
              <a:off x="2431579" y="-102742"/>
              <a:ext cx="654000" cy="551476"/>
            </a:xfrm>
            <a:prstGeom prst="rect">
              <a:avLst/>
            </a:prstGeom>
          </p:spPr>
        </p:pic>
        <p:pic>
          <p:nvPicPr>
            <p:cNvPr id="16" name="Picture 15">
              <a:extLst>
                <a:ext uri="{FF2B5EF4-FFF2-40B4-BE49-F238E27FC236}">
                  <a16:creationId xmlns:a16="http://schemas.microsoft.com/office/drawing/2014/main" id="{04FF14B7-9522-FECA-4B5A-7086D4674B67}"/>
                </a:ext>
              </a:extLst>
            </p:cNvPr>
            <p:cNvPicPr>
              <a:picLocks noChangeAspect="1"/>
            </p:cNvPicPr>
            <p:nvPr/>
          </p:nvPicPr>
          <p:blipFill>
            <a:blip r:embed="rId2"/>
            <a:stretch>
              <a:fillRect/>
            </a:stretch>
          </p:blipFill>
          <p:spPr>
            <a:xfrm>
              <a:off x="2898376" y="-102741"/>
              <a:ext cx="654000" cy="551476"/>
            </a:xfrm>
            <a:prstGeom prst="rect">
              <a:avLst/>
            </a:prstGeom>
          </p:spPr>
        </p:pic>
        <p:pic>
          <p:nvPicPr>
            <p:cNvPr id="17" name="Picture 16">
              <a:extLst>
                <a:ext uri="{FF2B5EF4-FFF2-40B4-BE49-F238E27FC236}">
                  <a16:creationId xmlns:a16="http://schemas.microsoft.com/office/drawing/2014/main" id="{4D76F7DD-3AF0-0E18-D6C4-C081D3A4127C}"/>
                </a:ext>
              </a:extLst>
            </p:cNvPr>
            <p:cNvPicPr>
              <a:picLocks noChangeAspect="1"/>
            </p:cNvPicPr>
            <p:nvPr/>
          </p:nvPicPr>
          <p:blipFill>
            <a:blip r:embed="rId2"/>
            <a:stretch>
              <a:fillRect/>
            </a:stretch>
          </p:blipFill>
          <p:spPr>
            <a:xfrm>
              <a:off x="3397704" y="-102742"/>
              <a:ext cx="654000" cy="551476"/>
            </a:xfrm>
            <a:prstGeom prst="rect">
              <a:avLst/>
            </a:prstGeom>
          </p:spPr>
        </p:pic>
        <p:pic>
          <p:nvPicPr>
            <p:cNvPr id="18" name="Picture 17">
              <a:extLst>
                <a:ext uri="{FF2B5EF4-FFF2-40B4-BE49-F238E27FC236}">
                  <a16:creationId xmlns:a16="http://schemas.microsoft.com/office/drawing/2014/main" id="{10AE03B0-B3FD-A88B-A926-02EE916DDEA1}"/>
                </a:ext>
              </a:extLst>
            </p:cNvPr>
            <p:cNvPicPr>
              <a:picLocks noChangeAspect="1"/>
            </p:cNvPicPr>
            <p:nvPr/>
          </p:nvPicPr>
          <p:blipFill>
            <a:blip r:embed="rId2"/>
            <a:stretch>
              <a:fillRect/>
            </a:stretch>
          </p:blipFill>
          <p:spPr>
            <a:xfrm>
              <a:off x="3897033" y="-102740"/>
              <a:ext cx="654000" cy="551476"/>
            </a:xfrm>
            <a:prstGeom prst="rect">
              <a:avLst/>
            </a:prstGeom>
          </p:spPr>
        </p:pic>
        <p:pic>
          <p:nvPicPr>
            <p:cNvPr id="19" name="Picture 18">
              <a:extLst>
                <a:ext uri="{FF2B5EF4-FFF2-40B4-BE49-F238E27FC236}">
                  <a16:creationId xmlns:a16="http://schemas.microsoft.com/office/drawing/2014/main" id="{9FDB1FE5-D59E-E45F-EC14-28597C7BC2B7}"/>
                </a:ext>
              </a:extLst>
            </p:cNvPr>
            <p:cNvPicPr>
              <a:picLocks noChangeAspect="1"/>
            </p:cNvPicPr>
            <p:nvPr/>
          </p:nvPicPr>
          <p:blipFill>
            <a:blip r:embed="rId2"/>
            <a:stretch>
              <a:fillRect/>
            </a:stretch>
          </p:blipFill>
          <p:spPr>
            <a:xfrm>
              <a:off x="4396361" y="-102741"/>
              <a:ext cx="654000" cy="551476"/>
            </a:xfrm>
            <a:prstGeom prst="rect">
              <a:avLst/>
            </a:prstGeom>
          </p:spPr>
        </p:pic>
        <p:pic>
          <p:nvPicPr>
            <p:cNvPr id="20" name="Picture 19">
              <a:extLst>
                <a:ext uri="{FF2B5EF4-FFF2-40B4-BE49-F238E27FC236}">
                  <a16:creationId xmlns:a16="http://schemas.microsoft.com/office/drawing/2014/main" id="{11F49920-0615-4893-D956-8B61FD14D9EA}"/>
                </a:ext>
              </a:extLst>
            </p:cNvPr>
            <p:cNvPicPr>
              <a:picLocks noChangeAspect="1"/>
            </p:cNvPicPr>
            <p:nvPr/>
          </p:nvPicPr>
          <p:blipFill>
            <a:blip r:embed="rId2"/>
            <a:stretch>
              <a:fillRect/>
            </a:stretch>
          </p:blipFill>
          <p:spPr>
            <a:xfrm>
              <a:off x="4863158" y="-102740"/>
              <a:ext cx="654000" cy="551476"/>
            </a:xfrm>
            <a:prstGeom prst="rect">
              <a:avLst/>
            </a:prstGeom>
          </p:spPr>
        </p:pic>
        <p:pic>
          <p:nvPicPr>
            <p:cNvPr id="21" name="Picture 20">
              <a:extLst>
                <a:ext uri="{FF2B5EF4-FFF2-40B4-BE49-F238E27FC236}">
                  <a16:creationId xmlns:a16="http://schemas.microsoft.com/office/drawing/2014/main" id="{A62B78D2-4AF5-A9DB-631B-5A5D3E7751AA}"/>
                </a:ext>
              </a:extLst>
            </p:cNvPr>
            <p:cNvPicPr>
              <a:picLocks noChangeAspect="1"/>
            </p:cNvPicPr>
            <p:nvPr/>
          </p:nvPicPr>
          <p:blipFill>
            <a:blip r:embed="rId2"/>
            <a:stretch>
              <a:fillRect/>
            </a:stretch>
          </p:blipFill>
          <p:spPr>
            <a:xfrm>
              <a:off x="5362486" y="-102741"/>
              <a:ext cx="654000" cy="551476"/>
            </a:xfrm>
            <a:prstGeom prst="rect">
              <a:avLst/>
            </a:prstGeom>
          </p:spPr>
        </p:pic>
        <p:pic>
          <p:nvPicPr>
            <p:cNvPr id="22" name="Picture 21">
              <a:extLst>
                <a:ext uri="{FF2B5EF4-FFF2-40B4-BE49-F238E27FC236}">
                  <a16:creationId xmlns:a16="http://schemas.microsoft.com/office/drawing/2014/main" id="{7A646A46-1C2D-3C60-C68F-B9C28CA1F372}"/>
                </a:ext>
              </a:extLst>
            </p:cNvPr>
            <p:cNvPicPr>
              <a:picLocks noChangeAspect="1"/>
            </p:cNvPicPr>
            <p:nvPr/>
          </p:nvPicPr>
          <p:blipFill>
            <a:blip r:embed="rId2"/>
            <a:stretch>
              <a:fillRect/>
            </a:stretch>
          </p:blipFill>
          <p:spPr>
            <a:xfrm>
              <a:off x="5829282" y="-102741"/>
              <a:ext cx="654000" cy="551476"/>
            </a:xfrm>
            <a:prstGeom prst="rect">
              <a:avLst/>
            </a:prstGeom>
          </p:spPr>
        </p:pic>
        <p:pic>
          <p:nvPicPr>
            <p:cNvPr id="23" name="Picture 22">
              <a:extLst>
                <a:ext uri="{FF2B5EF4-FFF2-40B4-BE49-F238E27FC236}">
                  <a16:creationId xmlns:a16="http://schemas.microsoft.com/office/drawing/2014/main" id="{3F98FA15-E570-244E-A0C6-8957099015FD}"/>
                </a:ext>
              </a:extLst>
            </p:cNvPr>
            <p:cNvPicPr>
              <a:picLocks noChangeAspect="1"/>
            </p:cNvPicPr>
            <p:nvPr/>
          </p:nvPicPr>
          <p:blipFill>
            <a:blip r:embed="rId2"/>
            <a:stretch>
              <a:fillRect/>
            </a:stretch>
          </p:blipFill>
          <p:spPr>
            <a:xfrm>
              <a:off x="6328611" y="-102742"/>
              <a:ext cx="654000" cy="551476"/>
            </a:xfrm>
            <a:prstGeom prst="rect">
              <a:avLst/>
            </a:prstGeom>
          </p:spPr>
        </p:pic>
        <p:pic>
          <p:nvPicPr>
            <p:cNvPr id="24" name="Picture 23">
              <a:extLst>
                <a:ext uri="{FF2B5EF4-FFF2-40B4-BE49-F238E27FC236}">
                  <a16:creationId xmlns:a16="http://schemas.microsoft.com/office/drawing/2014/main" id="{08E1644A-8A5D-1900-3AD7-D6349FFD7AE8}"/>
                </a:ext>
              </a:extLst>
            </p:cNvPr>
            <p:cNvPicPr>
              <a:picLocks noChangeAspect="1"/>
            </p:cNvPicPr>
            <p:nvPr/>
          </p:nvPicPr>
          <p:blipFill>
            <a:blip r:embed="rId2"/>
            <a:stretch>
              <a:fillRect/>
            </a:stretch>
          </p:blipFill>
          <p:spPr>
            <a:xfrm>
              <a:off x="6795407" y="-102741"/>
              <a:ext cx="654000" cy="551476"/>
            </a:xfrm>
            <a:prstGeom prst="rect">
              <a:avLst/>
            </a:prstGeom>
          </p:spPr>
        </p:pic>
        <p:pic>
          <p:nvPicPr>
            <p:cNvPr id="25" name="Picture 24">
              <a:extLst>
                <a:ext uri="{FF2B5EF4-FFF2-40B4-BE49-F238E27FC236}">
                  <a16:creationId xmlns:a16="http://schemas.microsoft.com/office/drawing/2014/main" id="{F26DB2F0-34BC-E271-5E0C-638BF9EAC805}"/>
                </a:ext>
              </a:extLst>
            </p:cNvPr>
            <p:cNvPicPr>
              <a:picLocks noChangeAspect="1"/>
            </p:cNvPicPr>
            <p:nvPr/>
          </p:nvPicPr>
          <p:blipFill>
            <a:blip r:embed="rId2"/>
            <a:stretch>
              <a:fillRect/>
            </a:stretch>
          </p:blipFill>
          <p:spPr>
            <a:xfrm>
              <a:off x="7294736" y="-102742"/>
              <a:ext cx="654000" cy="551476"/>
            </a:xfrm>
            <a:prstGeom prst="rect">
              <a:avLst/>
            </a:prstGeom>
          </p:spPr>
        </p:pic>
        <p:pic>
          <p:nvPicPr>
            <p:cNvPr id="26" name="Picture 25">
              <a:extLst>
                <a:ext uri="{FF2B5EF4-FFF2-40B4-BE49-F238E27FC236}">
                  <a16:creationId xmlns:a16="http://schemas.microsoft.com/office/drawing/2014/main" id="{0D882D51-13F3-13F9-C50C-E143BDC706AB}"/>
                </a:ext>
              </a:extLst>
            </p:cNvPr>
            <p:cNvPicPr>
              <a:picLocks noChangeAspect="1"/>
            </p:cNvPicPr>
            <p:nvPr/>
          </p:nvPicPr>
          <p:blipFill>
            <a:blip r:embed="rId2"/>
            <a:stretch>
              <a:fillRect/>
            </a:stretch>
          </p:blipFill>
          <p:spPr>
            <a:xfrm>
              <a:off x="7820414" y="-102742"/>
              <a:ext cx="654000" cy="551476"/>
            </a:xfrm>
            <a:prstGeom prst="rect">
              <a:avLst/>
            </a:prstGeom>
          </p:spPr>
        </p:pic>
        <p:pic>
          <p:nvPicPr>
            <p:cNvPr id="27" name="Picture 26">
              <a:extLst>
                <a:ext uri="{FF2B5EF4-FFF2-40B4-BE49-F238E27FC236}">
                  <a16:creationId xmlns:a16="http://schemas.microsoft.com/office/drawing/2014/main" id="{0AE51547-BE5F-F163-8023-314FB3D97E62}"/>
                </a:ext>
              </a:extLst>
            </p:cNvPr>
            <p:cNvPicPr>
              <a:picLocks noChangeAspect="1"/>
            </p:cNvPicPr>
            <p:nvPr/>
          </p:nvPicPr>
          <p:blipFill>
            <a:blip r:embed="rId2"/>
            <a:stretch>
              <a:fillRect/>
            </a:stretch>
          </p:blipFill>
          <p:spPr>
            <a:xfrm>
              <a:off x="8319742" y="-102743"/>
              <a:ext cx="654000" cy="551476"/>
            </a:xfrm>
            <a:prstGeom prst="rect">
              <a:avLst/>
            </a:prstGeom>
          </p:spPr>
        </p:pic>
        <p:pic>
          <p:nvPicPr>
            <p:cNvPr id="28" name="Picture 27">
              <a:extLst>
                <a:ext uri="{FF2B5EF4-FFF2-40B4-BE49-F238E27FC236}">
                  <a16:creationId xmlns:a16="http://schemas.microsoft.com/office/drawing/2014/main" id="{4388DAF0-D270-1A51-CB00-1EA3D2D463FD}"/>
                </a:ext>
              </a:extLst>
            </p:cNvPr>
            <p:cNvPicPr>
              <a:picLocks noChangeAspect="1"/>
            </p:cNvPicPr>
            <p:nvPr/>
          </p:nvPicPr>
          <p:blipFill>
            <a:blip r:embed="rId2"/>
            <a:stretch>
              <a:fillRect/>
            </a:stretch>
          </p:blipFill>
          <p:spPr>
            <a:xfrm>
              <a:off x="8786539" y="-102742"/>
              <a:ext cx="654000" cy="551476"/>
            </a:xfrm>
            <a:prstGeom prst="rect">
              <a:avLst/>
            </a:prstGeom>
          </p:spPr>
        </p:pic>
        <p:pic>
          <p:nvPicPr>
            <p:cNvPr id="29" name="Picture 28">
              <a:extLst>
                <a:ext uri="{FF2B5EF4-FFF2-40B4-BE49-F238E27FC236}">
                  <a16:creationId xmlns:a16="http://schemas.microsoft.com/office/drawing/2014/main" id="{BF49594F-2254-5626-631B-479071D4F3D8}"/>
                </a:ext>
              </a:extLst>
            </p:cNvPr>
            <p:cNvPicPr>
              <a:picLocks noChangeAspect="1"/>
            </p:cNvPicPr>
            <p:nvPr/>
          </p:nvPicPr>
          <p:blipFill>
            <a:blip r:embed="rId2"/>
            <a:stretch>
              <a:fillRect/>
            </a:stretch>
          </p:blipFill>
          <p:spPr>
            <a:xfrm>
              <a:off x="9285867" y="-102743"/>
              <a:ext cx="654000" cy="551476"/>
            </a:xfrm>
            <a:prstGeom prst="rect">
              <a:avLst/>
            </a:prstGeom>
          </p:spPr>
        </p:pic>
        <p:pic>
          <p:nvPicPr>
            <p:cNvPr id="2" name="Picture 1">
              <a:extLst>
                <a:ext uri="{FF2B5EF4-FFF2-40B4-BE49-F238E27FC236}">
                  <a16:creationId xmlns:a16="http://schemas.microsoft.com/office/drawing/2014/main" id="{65C93100-F5A8-8126-A524-529C692DE3B2}"/>
                </a:ext>
              </a:extLst>
            </p:cNvPr>
            <p:cNvPicPr>
              <a:picLocks noChangeAspect="1"/>
            </p:cNvPicPr>
            <p:nvPr/>
          </p:nvPicPr>
          <p:blipFill>
            <a:blip r:embed="rId2"/>
            <a:stretch>
              <a:fillRect/>
            </a:stretch>
          </p:blipFill>
          <p:spPr>
            <a:xfrm>
              <a:off x="9733146" y="-102742"/>
              <a:ext cx="654000" cy="551476"/>
            </a:xfrm>
            <a:prstGeom prst="rect">
              <a:avLst/>
            </a:prstGeom>
          </p:spPr>
        </p:pic>
        <p:pic>
          <p:nvPicPr>
            <p:cNvPr id="3" name="Picture 2">
              <a:extLst>
                <a:ext uri="{FF2B5EF4-FFF2-40B4-BE49-F238E27FC236}">
                  <a16:creationId xmlns:a16="http://schemas.microsoft.com/office/drawing/2014/main" id="{8CEE7CDB-80D3-768E-64CC-81EA4746579E}"/>
                </a:ext>
              </a:extLst>
            </p:cNvPr>
            <p:cNvPicPr>
              <a:picLocks noChangeAspect="1"/>
            </p:cNvPicPr>
            <p:nvPr/>
          </p:nvPicPr>
          <p:blipFill>
            <a:blip r:embed="rId2"/>
            <a:stretch>
              <a:fillRect/>
            </a:stretch>
          </p:blipFill>
          <p:spPr>
            <a:xfrm>
              <a:off x="10258824" y="-102742"/>
              <a:ext cx="654000" cy="551476"/>
            </a:xfrm>
            <a:prstGeom prst="rect">
              <a:avLst/>
            </a:prstGeom>
          </p:spPr>
        </p:pic>
        <p:pic>
          <p:nvPicPr>
            <p:cNvPr id="5" name="Picture 4">
              <a:extLst>
                <a:ext uri="{FF2B5EF4-FFF2-40B4-BE49-F238E27FC236}">
                  <a16:creationId xmlns:a16="http://schemas.microsoft.com/office/drawing/2014/main" id="{B1624023-C904-2A83-7950-08CB6460E5B0}"/>
                </a:ext>
              </a:extLst>
            </p:cNvPr>
            <p:cNvPicPr>
              <a:picLocks noChangeAspect="1"/>
            </p:cNvPicPr>
            <p:nvPr/>
          </p:nvPicPr>
          <p:blipFill>
            <a:blip r:embed="rId2"/>
            <a:stretch>
              <a:fillRect/>
            </a:stretch>
          </p:blipFill>
          <p:spPr>
            <a:xfrm>
              <a:off x="10758152" y="-102743"/>
              <a:ext cx="654000" cy="551476"/>
            </a:xfrm>
            <a:prstGeom prst="rect">
              <a:avLst/>
            </a:prstGeom>
          </p:spPr>
        </p:pic>
        <p:pic>
          <p:nvPicPr>
            <p:cNvPr id="6" name="Picture 5">
              <a:extLst>
                <a:ext uri="{FF2B5EF4-FFF2-40B4-BE49-F238E27FC236}">
                  <a16:creationId xmlns:a16="http://schemas.microsoft.com/office/drawing/2014/main" id="{BC6BB077-AFC9-3FA1-90E5-CF3B0DD661A4}"/>
                </a:ext>
              </a:extLst>
            </p:cNvPr>
            <p:cNvPicPr>
              <a:picLocks noChangeAspect="1"/>
            </p:cNvPicPr>
            <p:nvPr/>
          </p:nvPicPr>
          <p:blipFill>
            <a:blip r:embed="rId2"/>
            <a:stretch>
              <a:fillRect/>
            </a:stretch>
          </p:blipFill>
          <p:spPr>
            <a:xfrm>
              <a:off x="11224949" y="-102742"/>
              <a:ext cx="654000" cy="551476"/>
            </a:xfrm>
            <a:prstGeom prst="rect">
              <a:avLst/>
            </a:prstGeom>
          </p:spPr>
        </p:pic>
        <p:pic>
          <p:nvPicPr>
            <p:cNvPr id="7" name="Picture 6">
              <a:extLst>
                <a:ext uri="{FF2B5EF4-FFF2-40B4-BE49-F238E27FC236}">
                  <a16:creationId xmlns:a16="http://schemas.microsoft.com/office/drawing/2014/main" id="{74E9C8CD-91B4-8DA4-BC62-2EDC48BAB290}"/>
                </a:ext>
              </a:extLst>
            </p:cNvPr>
            <p:cNvPicPr>
              <a:picLocks noChangeAspect="1"/>
            </p:cNvPicPr>
            <p:nvPr/>
          </p:nvPicPr>
          <p:blipFill>
            <a:blip r:embed="rId2"/>
            <a:stretch>
              <a:fillRect/>
            </a:stretch>
          </p:blipFill>
          <p:spPr>
            <a:xfrm>
              <a:off x="11724277" y="-102743"/>
              <a:ext cx="654000" cy="551476"/>
            </a:xfrm>
            <a:prstGeom prst="rect">
              <a:avLst/>
            </a:prstGeom>
          </p:spPr>
        </p:pic>
      </p:grpSp>
      <p:grpSp>
        <p:nvGrpSpPr>
          <p:cNvPr id="9" name="Group 8">
            <a:extLst>
              <a:ext uri="{FF2B5EF4-FFF2-40B4-BE49-F238E27FC236}">
                <a16:creationId xmlns:a16="http://schemas.microsoft.com/office/drawing/2014/main" id="{496A39CA-C8B5-9034-F16D-A460D4C2B100}"/>
              </a:ext>
            </a:extLst>
          </p:cNvPr>
          <p:cNvGrpSpPr/>
          <p:nvPr/>
        </p:nvGrpSpPr>
        <p:grpSpPr>
          <a:xfrm>
            <a:off x="-92599" y="6361692"/>
            <a:ext cx="12378276" cy="551479"/>
            <a:chOff x="1" y="-102743"/>
            <a:chExt cx="12378276" cy="551479"/>
          </a:xfrm>
        </p:grpSpPr>
        <p:pic>
          <p:nvPicPr>
            <p:cNvPr id="50" name="Picture 49">
              <a:extLst>
                <a:ext uri="{FF2B5EF4-FFF2-40B4-BE49-F238E27FC236}">
                  <a16:creationId xmlns:a16="http://schemas.microsoft.com/office/drawing/2014/main" id="{6C1D6A4C-8BDC-AFD7-9E28-AE91BD33E966}"/>
                </a:ext>
              </a:extLst>
            </p:cNvPr>
            <p:cNvPicPr>
              <a:picLocks noChangeAspect="1"/>
            </p:cNvPicPr>
            <p:nvPr/>
          </p:nvPicPr>
          <p:blipFill>
            <a:blip r:embed="rId2"/>
            <a:stretch>
              <a:fillRect/>
            </a:stretch>
          </p:blipFill>
          <p:spPr>
            <a:xfrm>
              <a:off x="1" y="-102740"/>
              <a:ext cx="654000" cy="551476"/>
            </a:xfrm>
            <a:prstGeom prst="rect">
              <a:avLst/>
            </a:prstGeom>
          </p:spPr>
        </p:pic>
        <p:pic>
          <p:nvPicPr>
            <p:cNvPr id="52" name="Picture 51">
              <a:extLst>
                <a:ext uri="{FF2B5EF4-FFF2-40B4-BE49-F238E27FC236}">
                  <a16:creationId xmlns:a16="http://schemas.microsoft.com/office/drawing/2014/main" id="{7A9763CD-57FC-514E-9C25-23060ADBDED0}"/>
                </a:ext>
              </a:extLst>
            </p:cNvPr>
            <p:cNvPicPr>
              <a:picLocks noChangeAspect="1"/>
            </p:cNvPicPr>
            <p:nvPr/>
          </p:nvPicPr>
          <p:blipFill>
            <a:blip r:embed="rId2"/>
            <a:stretch>
              <a:fillRect/>
            </a:stretch>
          </p:blipFill>
          <p:spPr>
            <a:xfrm>
              <a:off x="499330" y="-102741"/>
              <a:ext cx="654000" cy="551476"/>
            </a:xfrm>
            <a:prstGeom prst="rect">
              <a:avLst/>
            </a:prstGeom>
          </p:spPr>
        </p:pic>
        <p:pic>
          <p:nvPicPr>
            <p:cNvPr id="53" name="Picture 52">
              <a:extLst>
                <a:ext uri="{FF2B5EF4-FFF2-40B4-BE49-F238E27FC236}">
                  <a16:creationId xmlns:a16="http://schemas.microsoft.com/office/drawing/2014/main" id="{0C3F5904-33CB-D6B8-3957-B10908EBDE3B}"/>
                </a:ext>
              </a:extLst>
            </p:cNvPr>
            <p:cNvPicPr>
              <a:picLocks noChangeAspect="1"/>
            </p:cNvPicPr>
            <p:nvPr/>
          </p:nvPicPr>
          <p:blipFill>
            <a:blip r:embed="rId2"/>
            <a:stretch>
              <a:fillRect/>
            </a:stretch>
          </p:blipFill>
          <p:spPr>
            <a:xfrm>
              <a:off x="966126" y="-102740"/>
              <a:ext cx="654000" cy="551476"/>
            </a:xfrm>
            <a:prstGeom prst="rect">
              <a:avLst/>
            </a:prstGeom>
          </p:spPr>
        </p:pic>
        <p:pic>
          <p:nvPicPr>
            <p:cNvPr id="54" name="Picture 53">
              <a:extLst>
                <a:ext uri="{FF2B5EF4-FFF2-40B4-BE49-F238E27FC236}">
                  <a16:creationId xmlns:a16="http://schemas.microsoft.com/office/drawing/2014/main" id="{031FA039-6192-9A52-FB04-53F94549619E}"/>
                </a:ext>
              </a:extLst>
            </p:cNvPr>
            <p:cNvPicPr>
              <a:picLocks noChangeAspect="1"/>
            </p:cNvPicPr>
            <p:nvPr/>
          </p:nvPicPr>
          <p:blipFill>
            <a:blip r:embed="rId2"/>
            <a:stretch>
              <a:fillRect/>
            </a:stretch>
          </p:blipFill>
          <p:spPr>
            <a:xfrm>
              <a:off x="1465454" y="-102741"/>
              <a:ext cx="654000" cy="551476"/>
            </a:xfrm>
            <a:prstGeom prst="rect">
              <a:avLst/>
            </a:prstGeom>
          </p:spPr>
        </p:pic>
        <p:pic>
          <p:nvPicPr>
            <p:cNvPr id="55" name="Picture 54">
              <a:extLst>
                <a:ext uri="{FF2B5EF4-FFF2-40B4-BE49-F238E27FC236}">
                  <a16:creationId xmlns:a16="http://schemas.microsoft.com/office/drawing/2014/main" id="{CA4D79C8-4270-7A52-F862-81A3A15DFD84}"/>
                </a:ext>
              </a:extLst>
            </p:cNvPr>
            <p:cNvPicPr>
              <a:picLocks noChangeAspect="1"/>
            </p:cNvPicPr>
            <p:nvPr/>
          </p:nvPicPr>
          <p:blipFill>
            <a:blip r:embed="rId2"/>
            <a:stretch>
              <a:fillRect/>
            </a:stretch>
          </p:blipFill>
          <p:spPr>
            <a:xfrm>
              <a:off x="1932251" y="-102741"/>
              <a:ext cx="654000" cy="551476"/>
            </a:xfrm>
            <a:prstGeom prst="rect">
              <a:avLst/>
            </a:prstGeom>
          </p:spPr>
        </p:pic>
        <p:pic>
          <p:nvPicPr>
            <p:cNvPr id="56" name="Picture 55">
              <a:extLst>
                <a:ext uri="{FF2B5EF4-FFF2-40B4-BE49-F238E27FC236}">
                  <a16:creationId xmlns:a16="http://schemas.microsoft.com/office/drawing/2014/main" id="{E9B0EF99-4E9A-4074-4EF2-95476A01331F}"/>
                </a:ext>
              </a:extLst>
            </p:cNvPr>
            <p:cNvPicPr>
              <a:picLocks noChangeAspect="1"/>
            </p:cNvPicPr>
            <p:nvPr/>
          </p:nvPicPr>
          <p:blipFill>
            <a:blip r:embed="rId2"/>
            <a:stretch>
              <a:fillRect/>
            </a:stretch>
          </p:blipFill>
          <p:spPr>
            <a:xfrm>
              <a:off x="2431579" y="-102742"/>
              <a:ext cx="654000" cy="551476"/>
            </a:xfrm>
            <a:prstGeom prst="rect">
              <a:avLst/>
            </a:prstGeom>
          </p:spPr>
        </p:pic>
        <p:pic>
          <p:nvPicPr>
            <p:cNvPr id="57" name="Picture 56">
              <a:extLst>
                <a:ext uri="{FF2B5EF4-FFF2-40B4-BE49-F238E27FC236}">
                  <a16:creationId xmlns:a16="http://schemas.microsoft.com/office/drawing/2014/main" id="{E3F064B9-0B61-E2EA-9CD2-04519E39CD82}"/>
                </a:ext>
              </a:extLst>
            </p:cNvPr>
            <p:cNvPicPr>
              <a:picLocks noChangeAspect="1"/>
            </p:cNvPicPr>
            <p:nvPr/>
          </p:nvPicPr>
          <p:blipFill>
            <a:blip r:embed="rId2"/>
            <a:stretch>
              <a:fillRect/>
            </a:stretch>
          </p:blipFill>
          <p:spPr>
            <a:xfrm>
              <a:off x="2898376" y="-102741"/>
              <a:ext cx="654000" cy="551476"/>
            </a:xfrm>
            <a:prstGeom prst="rect">
              <a:avLst/>
            </a:prstGeom>
          </p:spPr>
        </p:pic>
        <p:pic>
          <p:nvPicPr>
            <p:cNvPr id="58" name="Picture 57">
              <a:extLst>
                <a:ext uri="{FF2B5EF4-FFF2-40B4-BE49-F238E27FC236}">
                  <a16:creationId xmlns:a16="http://schemas.microsoft.com/office/drawing/2014/main" id="{BADA0CEC-B8A7-B842-B81E-B3C265B1A797}"/>
                </a:ext>
              </a:extLst>
            </p:cNvPr>
            <p:cNvPicPr>
              <a:picLocks noChangeAspect="1"/>
            </p:cNvPicPr>
            <p:nvPr/>
          </p:nvPicPr>
          <p:blipFill>
            <a:blip r:embed="rId2"/>
            <a:stretch>
              <a:fillRect/>
            </a:stretch>
          </p:blipFill>
          <p:spPr>
            <a:xfrm>
              <a:off x="3397704" y="-102742"/>
              <a:ext cx="654000" cy="551476"/>
            </a:xfrm>
            <a:prstGeom prst="rect">
              <a:avLst/>
            </a:prstGeom>
          </p:spPr>
        </p:pic>
        <p:pic>
          <p:nvPicPr>
            <p:cNvPr id="59" name="Picture 58">
              <a:extLst>
                <a:ext uri="{FF2B5EF4-FFF2-40B4-BE49-F238E27FC236}">
                  <a16:creationId xmlns:a16="http://schemas.microsoft.com/office/drawing/2014/main" id="{877B328E-D3F7-92A5-7353-0004C24E57D8}"/>
                </a:ext>
              </a:extLst>
            </p:cNvPr>
            <p:cNvPicPr>
              <a:picLocks noChangeAspect="1"/>
            </p:cNvPicPr>
            <p:nvPr/>
          </p:nvPicPr>
          <p:blipFill>
            <a:blip r:embed="rId2"/>
            <a:stretch>
              <a:fillRect/>
            </a:stretch>
          </p:blipFill>
          <p:spPr>
            <a:xfrm>
              <a:off x="3897033" y="-102740"/>
              <a:ext cx="654000" cy="551476"/>
            </a:xfrm>
            <a:prstGeom prst="rect">
              <a:avLst/>
            </a:prstGeom>
          </p:spPr>
        </p:pic>
        <p:pic>
          <p:nvPicPr>
            <p:cNvPr id="60" name="Picture 59">
              <a:extLst>
                <a:ext uri="{FF2B5EF4-FFF2-40B4-BE49-F238E27FC236}">
                  <a16:creationId xmlns:a16="http://schemas.microsoft.com/office/drawing/2014/main" id="{A935ECBE-743A-6B36-7F1B-F66C21D94F08}"/>
                </a:ext>
              </a:extLst>
            </p:cNvPr>
            <p:cNvPicPr>
              <a:picLocks noChangeAspect="1"/>
            </p:cNvPicPr>
            <p:nvPr/>
          </p:nvPicPr>
          <p:blipFill>
            <a:blip r:embed="rId2"/>
            <a:stretch>
              <a:fillRect/>
            </a:stretch>
          </p:blipFill>
          <p:spPr>
            <a:xfrm>
              <a:off x="4396361" y="-102741"/>
              <a:ext cx="654000" cy="551476"/>
            </a:xfrm>
            <a:prstGeom prst="rect">
              <a:avLst/>
            </a:prstGeom>
          </p:spPr>
        </p:pic>
        <p:pic>
          <p:nvPicPr>
            <p:cNvPr id="61" name="Picture 60">
              <a:extLst>
                <a:ext uri="{FF2B5EF4-FFF2-40B4-BE49-F238E27FC236}">
                  <a16:creationId xmlns:a16="http://schemas.microsoft.com/office/drawing/2014/main" id="{D837E827-F0F5-23B4-D52B-5FAAF05BF145}"/>
                </a:ext>
              </a:extLst>
            </p:cNvPr>
            <p:cNvPicPr>
              <a:picLocks noChangeAspect="1"/>
            </p:cNvPicPr>
            <p:nvPr/>
          </p:nvPicPr>
          <p:blipFill>
            <a:blip r:embed="rId2"/>
            <a:stretch>
              <a:fillRect/>
            </a:stretch>
          </p:blipFill>
          <p:spPr>
            <a:xfrm>
              <a:off x="4863158" y="-102740"/>
              <a:ext cx="654000" cy="551476"/>
            </a:xfrm>
            <a:prstGeom prst="rect">
              <a:avLst/>
            </a:prstGeom>
          </p:spPr>
        </p:pic>
        <p:pic>
          <p:nvPicPr>
            <p:cNvPr id="62" name="Picture 61">
              <a:extLst>
                <a:ext uri="{FF2B5EF4-FFF2-40B4-BE49-F238E27FC236}">
                  <a16:creationId xmlns:a16="http://schemas.microsoft.com/office/drawing/2014/main" id="{D93E1443-4315-DAB4-BACB-6B08E5BF684A}"/>
                </a:ext>
              </a:extLst>
            </p:cNvPr>
            <p:cNvPicPr>
              <a:picLocks noChangeAspect="1"/>
            </p:cNvPicPr>
            <p:nvPr/>
          </p:nvPicPr>
          <p:blipFill>
            <a:blip r:embed="rId2"/>
            <a:stretch>
              <a:fillRect/>
            </a:stretch>
          </p:blipFill>
          <p:spPr>
            <a:xfrm>
              <a:off x="5362486" y="-102741"/>
              <a:ext cx="654000" cy="551476"/>
            </a:xfrm>
            <a:prstGeom prst="rect">
              <a:avLst/>
            </a:prstGeom>
          </p:spPr>
        </p:pic>
        <p:pic>
          <p:nvPicPr>
            <p:cNvPr id="63" name="Picture 62">
              <a:extLst>
                <a:ext uri="{FF2B5EF4-FFF2-40B4-BE49-F238E27FC236}">
                  <a16:creationId xmlns:a16="http://schemas.microsoft.com/office/drawing/2014/main" id="{DB69CC85-7CD3-4B60-0709-248EA8CC5646}"/>
                </a:ext>
              </a:extLst>
            </p:cNvPr>
            <p:cNvPicPr>
              <a:picLocks noChangeAspect="1"/>
            </p:cNvPicPr>
            <p:nvPr/>
          </p:nvPicPr>
          <p:blipFill>
            <a:blip r:embed="rId2"/>
            <a:stretch>
              <a:fillRect/>
            </a:stretch>
          </p:blipFill>
          <p:spPr>
            <a:xfrm>
              <a:off x="5829282" y="-102741"/>
              <a:ext cx="654000" cy="551476"/>
            </a:xfrm>
            <a:prstGeom prst="rect">
              <a:avLst/>
            </a:prstGeom>
          </p:spPr>
        </p:pic>
        <p:pic>
          <p:nvPicPr>
            <p:cNvPr id="64" name="Picture 63">
              <a:extLst>
                <a:ext uri="{FF2B5EF4-FFF2-40B4-BE49-F238E27FC236}">
                  <a16:creationId xmlns:a16="http://schemas.microsoft.com/office/drawing/2014/main" id="{6411FC45-CD11-69A8-BE3D-DF74E97BC0E7}"/>
                </a:ext>
              </a:extLst>
            </p:cNvPr>
            <p:cNvPicPr>
              <a:picLocks noChangeAspect="1"/>
            </p:cNvPicPr>
            <p:nvPr/>
          </p:nvPicPr>
          <p:blipFill>
            <a:blip r:embed="rId2"/>
            <a:stretch>
              <a:fillRect/>
            </a:stretch>
          </p:blipFill>
          <p:spPr>
            <a:xfrm>
              <a:off x="6328611" y="-102742"/>
              <a:ext cx="654000" cy="551476"/>
            </a:xfrm>
            <a:prstGeom prst="rect">
              <a:avLst/>
            </a:prstGeom>
          </p:spPr>
        </p:pic>
        <p:pic>
          <p:nvPicPr>
            <p:cNvPr id="65" name="Picture 64">
              <a:extLst>
                <a:ext uri="{FF2B5EF4-FFF2-40B4-BE49-F238E27FC236}">
                  <a16:creationId xmlns:a16="http://schemas.microsoft.com/office/drawing/2014/main" id="{062604A6-3EE9-47C3-36BC-BE105D33F6A8}"/>
                </a:ext>
              </a:extLst>
            </p:cNvPr>
            <p:cNvPicPr>
              <a:picLocks noChangeAspect="1"/>
            </p:cNvPicPr>
            <p:nvPr/>
          </p:nvPicPr>
          <p:blipFill>
            <a:blip r:embed="rId2"/>
            <a:stretch>
              <a:fillRect/>
            </a:stretch>
          </p:blipFill>
          <p:spPr>
            <a:xfrm>
              <a:off x="6795407" y="-102741"/>
              <a:ext cx="654000" cy="551476"/>
            </a:xfrm>
            <a:prstGeom prst="rect">
              <a:avLst/>
            </a:prstGeom>
          </p:spPr>
        </p:pic>
        <p:pic>
          <p:nvPicPr>
            <p:cNvPr id="66" name="Picture 65">
              <a:extLst>
                <a:ext uri="{FF2B5EF4-FFF2-40B4-BE49-F238E27FC236}">
                  <a16:creationId xmlns:a16="http://schemas.microsoft.com/office/drawing/2014/main" id="{79BF946D-5BE1-5C78-0D97-0A2D57A5B3CF}"/>
                </a:ext>
              </a:extLst>
            </p:cNvPr>
            <p:cNvPicPr>
              <a:picLocks noChangeAspect="1"/>
            </p:cNvPicPr>
            <p:nvPr/>
          </p:nvPicPr>
          <p:blipFill>
            <a:blip r:embed="rId2"/>
            <a:stretch>
              <a:fillRect/>
            </a:stretch>
          </p:blipFill>
          <p:spPr>
            <a:xfrm>
              <a:off x="7294736" y="-102742"/>
              <a:ext cx="654000" cy="551476"/>
            </a:xfrm>
            <a:prstGeom prst="rect">
              <a:avLst/>
            </a:prstGeom>
          </p:spPr>
        </p:pic>
        <p:pic>
          <p:nvPicPr>
            <p:cNvPr id="67" name="Picture 66">
              <a:extLst>
                <a:ext uri="{FF2B5EF4-FFF2-40B4-BE49-F238E27FC236}">
                  <a16:creationId xmlns:a16="http://schemas.microsoft.com/office/drawing/2014/main" id="{BF6256F7-C62B-36F0-074E-558FB42AE9E8}"/>
                </a:ext>
              </a:extLst>
            </p:cNvPr>
            <p:cNvPicPr>
              <a:picLocks noChangeAspect="1"/>
            </p:cNvPicPr>
            <p:nvPr/>
          </p:nvPicPr>
          <p:blipFill>
            <a:blip r:embed="rId2"/>
            <a:stretch>
              <a:fillRect/>
            </a:stretch>
          </p:blipFill>
          <p:spPr>
            <a:xfrm>
              <a:off x="7820414" y="-102742"/>
              <a:ext cx="654000" cy="551476"/>
            </a:xfrm>
            <a:prstGeom prst="rect">
              <a:avLst/>
            </a:prstGeom>
          </p:spPr>
        </p:pic>
        <p:pic>
          <p:nvPicPr>
            <p:cNvPr id="68" name="Picture 67">
              <a:extLst>
                <a:ext uri="{FF2B5EF4-FFF2-40B4-BE49-F238E27FC236}">
                  <a16:creationId xmlns:a16="http://schemas.microsoft.com/office/drawing/2014/main" id="{6F0C52CA-ADFF-4B9D-0645-98F1BF08ED99}"/>
                </a:ext>
              </a:extLst>
            </p:cNvPr>
            <p:cNvPicPr>
              <a:picLocks noChangeAspect="1"/>
            </p:cNvPicPr>
            <p:nvPr/>
          </p:nvPicPr>
          <p:blipFill>
            <a:blip r:embed="rId2"/>
            <a:stretch>
              <a:fillRect/>
            </a:stretch>
          </p:blipFill>
          <p:spPr>
            <a:xfrm>
              <a:off x="8319742" y="-102743"/>
              <a:ext cx="654000" cy="551476"/>
            </a:xfrm>
            <a:prstGeom prst="rect">
              <a:avLst/>
            </a:prstGeom>
          </p:spPr>
        </p:pic>
        <p:pic>
          <p:nvPicPr>
            <p:cNvPr id="69" name="Picture 68">
              <a:extLst>
                <a:ext uri="{FF2B5EF4-FFF2-40B4-BE49-F238E27FC236}">
                  <a16:creationId xmlns:a16="http://schemas.microsoft.com/office/drawing/2014/main" id="{610394CE-9EA6-F715-4BA8-F5AEA7E1E42B}"/>
                </a:ext>
              </a:extLst>
            </p:cNvPr>
            <p:cNvPicPr>
              <a:picLocks noChangeAspect="1"/>
            </p:cNvPicPr>
            <p:nvPr/>
          </p:nvPicPr>
          <p:blipFill>
            <a:blip r:embed="rId2"/>
            <a:stretch>
              <a:fillRect/>
            </a:stretch>
          </p:blipFill>
          <p:spPr>
            <a:xfrm>
              <a:off x="8786539" y="-102742"/>
              <a:ext cx="654000" cy="551476"/>
            </a:xfrm>
            <a:prstGeom prst="rect">
              <a:avLst/>
            </a:prstGeom>
          </p:spPr>
        </p:pic>
        <p:pic>
          <p:nvPicPr>
            <p:cNvPr id="70" name="Picture 69">
              <a:extLst>
                <a:ext uri="{FF2B5EF4-FFF2-40B4-BE49-F238E27FC236}">
                  <a16:creationId xmlns:a16="http://schemas.microsoft.com/office/drawing/2014/main" id="{FC7674B5-D1D0-FBC0-AC5A-2E3607704F5E}"/>
                </a:ext>
              </a:extLst>
            </p:cNvPr>
            <p:cNvPicPr>
              <a:picLocks noChangeAspect="1"/>
            </p:cNvPicPr>
            <p:nvPr/>
          </p:nvPicPr>
          <p:blipFill>
            <a:blip r:embed="rId2"/>
            <a:stretch>
              <a:fillRect/>
            </a:stretch>
          </p:blipFill>
          <p:spPr>
            <a:xfrm>
              <a:off x="9285867" y="-102743"/>
              <a:ext cx="654000" cy="551476"/>
            </a:xfrm>
            <a:prstGeom prst="rect">
              <a:avLst/>
            </a:prstGeom>
          </p:spPr>
        </p:pic>
        <p:pic>
          <p:nvPicPr>
            <p:cNvPr id="71" name="Picture 70">
              <a:extLst>
                <a:ext uri="{FF2B5EF4-FFF2-40B4-BE49-F238E27FC236}">
                  <a16:creationId xmlns:a16="http://schemas.microsoft.com/office/drawing/2014/main" id="{189FF7B2-BF78-FEB5-A601-922DECB78BA2}"/>
                </a:ext>
              </a:extLst>
            </p:cNvPr>
            <p:cNvPicPr>
              <a:picLocks noChangeAspect="1"/>
            </p:cNvPicPr>
            <p:nvPr/>
          </p:nvPicPr>
          <p:blipFill>
            <a:blip r:embed="rId2"/>
            <a:stretch>
              <a:fillRect/>
            </a:stretch>
          </p:blipFill>
          <p:spPr>
            <a:xfrm>
              <a:off x="9733146" y="-102742"/>
              <a:ext cx="654000" cy="551476"/>
            </a:xfrm>
            <a:prstGeom prst="rect">
              <a:avLst/>
            </a:prstGeom>
          </p:spPr>
        </p:pic>
        <p:pic>
          <p:nvPicPr>
            <p:cNvPr id="72" name="Picture 71">
              <a:extLst>
                <a:ext uri="{FF2B5EF4-FFF2-40B4-BE49-F238E27FC236}">
                  <a16:creationId xmlns:a16="http://schemas.microsoft.com/office/drawing/2014/main" id="{49B445A6-1590-393A-F904-C8F6EA95AAE6}"/>
                </a:ext>
              </a:extLst>
            </p:cNvPr>
            <p:cNvPicPr>
              <a:picLocks noChangeAspect="1"/>
            </p:cNvPicPr>
            <p:nvPr/>
          </p:nvPicPr>
          <p:blipFill>
            <a:blip r:embed="rId2"/>
            <a:stretch>
              <a:fillRect/>
            </a:stretch>
          </p:blipFill>
          <p:spPr>
            <a:xfrm>
              <a:off x="10258824" y="-102742"/>
              <a:ext cx="654000" cy="551476"/>
            </a:xfrm>
            <a:prstGeom prst="rect">
              <a:avLst/>
            </a:prstGeom>
          </p:spPr>
        </p:pic>
        <p:pic>
          <p:nvPicPr>
            <p:cNvPr id="74" name="Picture 73">
              <a:extLst>
                <a:ext uri="{FF2B5EF4-FFF2-40B4-BE49-F238E27FC236}">
                  <a16:creationId xmlns:a16="http://schemas.microsoft.com/office/drawing/2014/main" id="{038AA07A-610E-A598-FE3B-E733A778D636}"/>
                </a:ext>
              </a:extLst>
            </p:cNvPr>
            <p:cNvPicPr>
              <a:picLocks noChangeAspect="1"/>
            </p:cNvPicPr>
            <p:nvPr/>
          </p:nvPicPr>
          <p:blipFill>
            <a:blip r:embed="rId2"/>
            <a:stretch>
              <a:fillRect/>
            </a:stretch>
          </p:blipFill>
          <p:spPr>
            <a:xfrm>
              <a:off x="11224949" y="-102742"/>
              <a:ext cx="654000" cy="551476"/>
            </a:xfrm>
            <a:prstGeom prst="rect">
              <a:avLst/>
            </a:prstGeom>
          </p:spPr>
        </p:pic>
        <p:pic>
          <p:nvPicPr>
            <p:cNvPr id="75" name="Picture 74">
              <a:extLst>
                <a:ext uri="{FF2B5EF4-FFF2-40B4-BE49-F238E27FC236}">
                  <a16:creationId xmlns:a16="http://schemas.microsoft.com/office/drawing/2014/main" id="{8468A587-031F-8AEB-6F56-D610920522AD}"/>
                </a:ext>
              </a:extLst>
            </p:cNvPr>
            <p:cNvPicPr>
              <a:picLocks noChangeAspect="1"/>
            </p:cNvPicPr>
            <p:nvPr/>
          </p:nvPicPr>
          <p:blipFill>
            <a:blip r:embed="rId2"/>
            <a:stretch>
              <a:fillRect/>
            </a:stretch>
          </p:blipFill>
          <p:spPr>
            <a:xfrm>
              <a:off x="11724277" y="-102743"/>
              <a:ext cx="654000" cy="551476"/>
            </a:xfrm>
            <a:prstGeom prst="rect">
              <a:avLst/>
            </a:prstGeom>
          </p:spPr>
        </p:pic>
      </p:grpSp>
    </p:spTree>
    <p:extLst>
      <p:ext uri="{BB962C8B-B14F-4D97-AF65-F5344CB8AC3E}">
        <p14:creationId xmlns:p14="http://schemas.microsoft.com/office/powerpoint/2010/main" val="313263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0EAB-E10D-5CAF-3A7B-6627F95F4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2D9E3B-3BDD-0DEE-EB15-4176A61E8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5D3341-AF07-F08D-EBF8-F118777345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321E8-BF8D-02F5-E002-5691412B35A5}"/>
              </a:ext>
            </a:extLst>
          </p:cNvPr>
          <p:cNvSpPr>
            <a:spLocks noGrp="1"/>
          </p:cNvSpPr>
          <p:nvPr>
            <p:ph type="dt" sz="half" idx="10"/>
          </p:nvPr>
        </p:nvSpPr>
        <p:spPr/>
        <p:txBody>
          <a:bodyPr/>
          <a:lstStyle/>
          <a:p>
            <a:fld id="{632297FA-51C6-42DD-9BB5-E53146EEF56C}" type="datetime1">
              <a:rPr lang="en-US" smtClean="0"/>
              <a:t>4/8/2025</a:t>
            </a:fld>
            <a:endParaRPr lang="en-US"/>
          </a:p>
        </p:txBody>
      </p:sp>
      <p:sp>
        <p:nvSpPr>
          <p:cNvPr id="6" name="Footer Placeholder 5">
            <a:extLst>
              <a:ext uri="{FF2B5EF4-FFF2-40B4-BE49-F238E27FC236}">
                <a16:creationId xmlns:a16="http://schemas.microsoft.com/office/drawing/2014/main" id="{76F92D27-4359-2DB7-07A4-038378749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4A4B4-3122-87D4-427D-B85688B62952}"/>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716322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E48-11F4-B22E-56A5-DEEDF1449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9AFCC4-C48F-B01E-2524-80D7F2D3DF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4A39C2-05A1-D0D2-7EA6-727FBD45C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669E43-3C21-08D8-0CAC-FEADFCFB8E6F}"/>
              </a:ext>
            </a:extLst>
          </p:cNvPr>
          <p:cNvSpPr>
            <a:spLocks noGrp="1"/>
          </p:cNvSpPr>
          <p:nvPr>
            <p:ph type="dt" sz="half" idx="10"/>
          </p:nvPr>
        </p:nvSpPr>
        <p:spPr/>
        <p:txBody>
          <a:bodyPr/>
          <a:lstStyle/>
          <a:p>
            <a:fld id="{213C54FC-F846-4902-BDF4-17925C2C56AC}" type="datetime1">
              <a:rPr lang="en-US" smtClean="0"/>
              <a:t>4/8/2025</a:t>
            </a:fld>
            <a:endParaRPr lang="en-US"/>
          </a:p>
        </p:txBody>
      </p:sp>
      <p:sp>
        <p:nvSpPr>
          <p:cNvPr id="6" name="Footer Placeholder 5">
            <a:extLst>
              <a:ext uri="{FF2B5EF4-FFF2-40B4-BE49-F238E27FC236}">
                <a16:creationId xmlns:a16="http://schemas.microsoft.com/office/drawing/2014/main" id="{4F861202-EEB0-F51D-8C60-EFC83A144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9A8F8A-C89A-C345-B4B8-776547235191}"/>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3592208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2A53-1656-E8F3-BC8A-ECE27F6B7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E935F-126C-7A01-89D3-B5C6BA0E8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49E40-0265-6FA9-8444-B421190F91BB}"/>
              </a:ext>
            </a:extLst>
          </p:cNvPr>
          <p:cNvSpPr>
            <a:spLocks noGrp="1"/>
          </p:cNvSpPr>
          <p:nvPr>
            <p:ph type="dt" sz="half" idx="10"/>
          </p:nvPr>
        </p:nvSpPr>
        <p:spPr/>
        <p:txBody>
          <a:bodyPr/>
          <a:lstStyle/>
          <a:p>
            <a:fld id="{DC1F0002-DEE1-4AD3-8175-0E31569E8AB1}" type="datetime1">
              <a:rPr lang="en-US" smtClean="0"/>
              <a:t>4/8/2025</a:t>
            </a:fld>
            <a:endParaRPr lang="en-US"/>
          </a:p>
        </p:txBody>
      </p:sp>
      <p:sp>
        <p:nvSpPr>
          <p:cNvPr id="5" name="Footer Placeholder 4">
            <a:extLst>
              <a:ext uri="{FF2B5EF4-FFF2-40B4-BE49-F238E27FC236}">
                <a16:creationId xmlns:a16="http://schemas.microsoft.com/office/drawing/2014/main" id="{738FACB7-6D7F-A215-B99E-7564F5A9A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4999F-A89A-2619-480D-F0178654CB12}"/>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3564877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7C560F-C6CA-760F-3C36-B37EE62C8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B6BA67-C54E-853F-A3B8-64A095359A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CD6702-1BD2-AF6D-D4DD-127054942E49}"/>
              </a:ext>
            </a:extLst>
          </p:cNvPr>
          <p:cNvSpPr>
            <a:spLocks noGrp="1"/>
          </p:cNvSpPr>
          <p:nvPr>
            <p:ph type="dt" sz="half" idx="10"/>
          </p:nvPr>
        </p:nvSpPr>
        <p:spPr/>
        <p:txBody>
          <a:bodyPr/>
          <a:lstStyle/>
          <a:p>
            <a:fld id="{D888818A-3EE9-4CBC-BEDF-06432F8B26CA}" type="datetime1">
              <a:rPr lang="en-US" smtClean="0"/>
              <a:t>4/8/2025</a:t>
            </a:fld>
            <a:endParaRPr lang="en-US"/>
          </a:p>
        </p:txBody>
      </p:sp>
      <p:sp>
        <p:nvSpPr>
          <p:cNvPr id="5" name="Footer Placeholder 4">
            <a:extLst>
              <a:ext uri="{FF2B5EF4-FFF2-40B4-BE49-F238E27FC236}">
                <a16:creationId xmlns:a16="http://schemas.microsoft.com/office/drawing/2014/main" id="{7CF044AA-D3E7-3074-9245-D1D2DA5B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DB673-4740-8F7E-69FA-67EA9B3FE5A4}"/>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163037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350BFA63-26A5-4558-A172-C4F0263D54E4}"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Tree>
    <p:extLst>
      <p:ext uri="{BB962C8B-B14F-4D97-AF65-F5344CB8AC3E}">
        <p14:creationId xmlns:p14="http://schemas.microsoft.com/office/powerpoint/2010/main" val="37908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a:xfrm>
            <a:off x="396240" y="817908"/>
            <a:ext cx="11470412" cy="595398"/>
          </a:xfrm>
        </p:spPr>
        <p:txBody>
          <a:bodyPr>
            <a:normAutofit/>
          </a:bodyPr>
          <a:lstStyle>
            <a:lvl1pPr>
              <a:defRPr sz="3000">
                <a:latin typeface="Barlow" pitchFamily="2" charset="77"/>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a:xfrm>
            <a:off x="396240" y="1586515"/>
            <a:ext cx="11470412" cy="4585943"/>
          </a:xfrm>
        </p:spPr>
        <p:txBody>
          <a:bodyPr>
            <a:normAutofit/>
          </a:bodyPr>
          <a:lstStyle>
            <a:lvl1pPr>
              <a:defRPr sz="2600">
                <a:latin typeface="Barlow" pitchFamily="2" charset="77"/>
              </a:defRPr>
            </a:lvl1pPr>
            <a:lvl2pPr>
              <a:defRPr sz="2400">
                <a:latin typeface="Barlow" pitchFamily="2" charset="77"/>
              </a:defRPr>
            </a:lvl2pPr>
            <a:lvl3pPr>
              <a:defRPr sz="2000">
                <a:latin typeface="Barlow" pitchFamily="2" charset="77"/>
              </a:defRPr>
            </a:lvl3pPr>
            <a:lvl4pPr>
              <a:defRPr sz="1800">
                <a:latin typeface="Barlow" pitchFamily="2" charset="77"/>
              </a:defRPr>
            </a:lvl4pPr>
            <a:lvl5pPr>
              <a:defRPr sz="1800">
                <a:latin typeface="Barlow"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FA72F944-7764-4F45-9336-B990C8DCC562}"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lvl1pPr>
              <a:defRPr>
                <a:solidFill>
                  <a:schemeClr val="bg1"/>
                </a:solidFill>
              </a:defRPr>
            </a:lvl1p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Introduction</a:t>
            </a:r>
          </a:p>
        </p:txBody>
      </p:sp>
    </p:spTree>
    <p:extLst>
      <p:ext uri="{BB962C8B-B14F-4D97-AF65-F5344CB8AC3E}">
        <p14:creationId xmlns:p14="http://schemas.microsoft.com/office/powerpoint/2010/main" val="356818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1588AA73-EEF1-4AF7-8FD5-3A12E34A5973}"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Methodology</a:t>
            </a:r>
          </a:p>
        </p:txBody>
      </p:sp>
    </p:spTree>
    <p:extLst>
      <p:ext uri="{BB962C8B-B14F-4D97-AF65-F5344CB8AC3E}">
        <p14:creationId xmlns:p14="http://schemas.microsoft.com/office/powerpoint/2010/main" val="3635359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76F102CA-B38F-47F0-AD51-E16B1DBB0510}"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Research Aim</a:t>
            </a:r>
          </a:p>
        </p:txBody>
      </p:sp>
    </p:spTree>
    <p:extLst>
      <p:ext uri="{BB962C8B-B14F-4D97-AF65-F5344CB8AC3E}">
        <p14:creationId xmlns:p14="http://schemas.microsoft.com/office/powerpoint/2010/main" val="21377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BDE4024D-0D38-4191-A6D2-4F5F2F180444}"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Results</a:t>
            </a:r>
          </a:p>
        </p:txBody>
      </p:sp>
    </p:spTree>
    <p:extLst>
      <p:ext uri="{BB962C8B-B14F-4D97-AF65-F5344CB8AC3E}">
        <p14:creationId xmlns:p14="http://schemas.microsoft.com/office/powerpoint/2010/main" val="262968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6E825760-C536-4FB0-B4B8-030965549522}"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Discussion</a:t>
            </a:r>
          </a:p>
        </p:txBody>
      </p:sp>
    </p:spTree>
    <p:extLst>
      <p:ext uri="{BB962C8B-B14F-4D97-AF65-F5344CB8AC3E}">
        <p14:creationId xmlns:p14="http://schemas.microsoft.com/office/powerpoint/2010/main" val="94369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E305C088-947C-40B8-9D75-D49CBE44EAFE}"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Limitations</a:t>
            </a:r>
          </a:p>
        </p:txBody>
      </p:sp>
    </p:spTree>
    <p:extLst>
      <p:ext uri="{BB962C8B-B14F-4D97-AF65-F5344CB8AC3E}">
        <p14:creationId xmlns:p14="http://schemas.microsoft.com/office/powerpoint/2010/main" val="299110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2F7A1FD-C6ED-36C2-82A2-E8D068DC78B1}"/>
              </a:ext>
            </a:extLst>
          </p:cNvPr>
          <p:cNvGrpSpPr/>
          <p:nvPr/>
        </p:nvGrpSpPr>
        <p:grpSpPr>
          <a:xfrm>
            <a:off x="-15240" y="-146944"/>
            <a:ext cx="12207240" cy="7052310"/>
            <a:chOff x="-15240" y="-146944"/>
            <a:chExt cx="12207240" cy="7052310"/>
          </a:xfrm>
        </p:grpSpPr>
        <p:grpSp>
          <p:nvGrpSpPr>
            <p:cNvPr id="8" name="Group 7">
              <a:extLst>
                <a:ext uri="{FF2B5EF4-FFF2-40B4-BE49-F238E27FC236}">
                  <a16:creationId xmlns:a16="http://schemas.microsoft.com/office/drawing/2014/main" id="{023B20D5-4E6E-49D8-11D9-05C4F1B458F4}"/>
                </a:ext>
              </a:extLst>
            </p:cNvPr>
            <p:cNvGrpSpPr/>
            <p:nvPr/>
          </p:nvGrpSpPr>
          <p:grpSpPr>
            <a:xfrm>
              <a:off x="0" y="6308984"/>
              <a:ext cx="12192000" cy="596382"/>
              <a:chOff x="0" y="6308984"/>
              <a:chExt cx="12192000" cy="596382"/>
            </a:xfrm>
          </p:grpSpPr>
          <p:sp>
            <p:nvSpPr>
              <p:cNvPr id="12" name="Rectangle 11">
                <a:extLst>
                  <a:ext uri="{FF2B5EF4-FFF2-40B4-BE49-F238E27FC236}">
                    <a16:creationId xmlns:a16="http://schemas.microsoft.com/office/drawing/2014/main" id="{8F692E54-D313-CBE2-29E2-29D878B6D4D9}"/>
                  </a:ext>
                </a:extLst>
              </p:cNvPr>
              <p:cNvSpPr/>
              <p:nvPr/>
            </p:nvSpPr>
            <p:spPr>
              <a:xfrm>
                <a:off x="0" y="6356350"/>
                <a:ext cx="12192000" cy="501650"/>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A964FC0-21BC-EBAD-4617-A97E69331B44}"/>
                  </a:ext>
                </a:extLst>
              </p:cNvPr>
              <p:cNvPicPr>
                <a:picLocks noChangeAspect="1"/>
              </p:cNvPicPr>
              <p:nvPr/>
            </p:nvPicPr>
            <p:blipFill>
              <a:blip r:embed="rId2"/>
              <a:stretch>
                <a:fillRect/>
              </a:stretch>
            </p:blipFill>
            <p:spPr>
              <a:xfrm>
                <a:off x="11465650" y="6308984"/>
                <a:ext cx="726350" cy="596382"/>
              </a:xfrm>
              <a:prstGeom prst="rect">
                <a:avLst/>
              </a:prstGeom>
            </p:spPr>
          </p:pic>
        </p:grpSp>
        <p:grpSp>
          <p:nvGrpSpPr>
            <p:cNvPr id="9" name="Group 8">
              <a:extLst>
                <a:ext uri="{FF2B5EF4-FFF2-40B4-BE49-F238E27FC236}">
                  <a16:creationId xmlns:a16="http://schemas.microsoft.com/office/drawing/2014/main" id="{C55DDA74-F3FD-A0C7-8E57-5C7E717C3093}"/>
                </a:ext>
              </a:extLst>
            </p:cNvPr>
            <p:cNvGrpSpPr/>
            <p:nvPr/>
          </p:nvGrpSpPr>
          <p:grpSpPr>
            <a:xfrm>
              <a:off x="-15240" y="-146944"/>
              <a:ext cx="12207240" cy="1019724"/>
              <a:chOff x="-15240" y="-146944"/>
              <a:chExt cx="12207240" cy="1019724"/>
            </a:xfrm>
          </p:grpSpPr>
          <p:sp>
            <p:nvSpPr>
              <p:cNvPr id="10" name="Rectangle 9">
                <a:extLst>
                  <a:ext uri="{FF2B5EF4-FFF2-40B4-BE49-F238E27FC236}">
                    <a16:creationId xmlns:a16="http://schemas.microsoft.com/office/drawing/2014/main" id="{4466859F-92D4-39A6-B00D-C03372687345}"/>
                  </a:ext>
                </a:extLst>
              </p:cNvPr>
              <p:cNvSpPr/>
              <p:nvPr/>
            </p:nvSpPr>
            <p:spPr>
              <a:xfrm>
                <a:off x="0" y="0"/>
                <a:ext cx="12192000" cy="776288"/>
              </a:xfrm>
              <a:prstGeom prst="rect">
                <a:avLst/>
              </a:prstGeom>
              <a:solidFill>
                <a:srgbClr val="1F2C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555B84D-102D-016C-EE6F-89DB49158840}"/>
                  </a:ext>
                </a:extLst>
              </p:cNvPr>
              <p:cNvPicPr>
                <a:picLocks noChangeAspect="1"/>
              </p:cNvPicPr>
              <p:nvPr/>
            </p:nvPicPr>
            <p:blipFill>
              <a:blip r:embed="rId3"/>
              <a:stretch>
                <a:fillRect/>
              </a:stretch>
            </p:blipFill>
            <p:spPr>
              <a:xfrm>
                <a:off x="-15240" y="-146944"/>
                <a:ext cx="3733800" cy="1019724"/>
              </a:xfrm>
              <a:prstGeom prst="rect">
                <a:avLst/>
              </a:prstGeom>
            </p:spPr>
          </p:pic>
        </p:grpSp>
      </p:grpSp>
      <p:sp>
        <p:nvSpPr>
          <p:cNvPr id="2" name="Title 1">
            <a:extLst>
              <a:ext uri="{FF2B5EF4-FFF2-40B4-BE49-F238E27FC236}">
                <a16:creationId xmlns:a16="http://schemas.microsoft.com/office/drawing/2014/main" id="{8CDC1109-A63D-E351-CE46-96223F0A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19AB8-C5F0-FD99-C6B3-4FEC46FB53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C9373-1802-FDD0-F862-EF2DFFD19DE3}"/>
              </a:ext>
            </a:extLst>
          </p:cNvPr>
          <p:cNvSpPr>
            <a:spLocks noGrp="1"/>
          </p:cNvSpPr>
          <p:nvPr>
            <p:ph type="dt" sz="half" idx="10"/>
          </p:nvPr>
        </p:nvSpPr>
        <p:spPr/>
        <p:txBody>
          <a:bodyPr/>
          <a:lstStyle/>
          <a:p>
            <a:fld id="{20F3EBAE-24F1-40D5-917C-AD4A819B1E7C}" type="datetime1">
              <a:rPr lang="en-US" smtClean="0"/>
              <a:t>4/8/2025</a:t>
            </a:fld>
            <a:endParaRPr lang="en-US"/>
          </a:p>
        </p:txBody>
      </p:sp>
      <p:sp>
        <p:nvSpPr>
          <p:cNvPr id="5" name="Footer Placeholder 4">
            <a:extLst>
              <a:ext uri="{FF2B5EF4-FFF2-40B4-BE49-F238E27FC236}">
                <a16:creationId xmlns:a16="http://schemas.microsoft.com/office/drawing/2014/main" id="{64E05730-2A76-4A9C-DE2F-0C533AAAD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A2155-6636-A7B4-4263-00330D1EEFB2}"/>
              </a:ext>
            </a:extLst>
          </p:cNvPr>
          <p:cNvSpPr>
            <a:spLocks noGrp="1"/>
          </p:cNvSpPr>
          <p:nvPr>
            <p:ph type="sldNum" sz="quarter" idx="12"/>
          </p:nvPr>
        </p:nvSpPr>
        <p:spPr/>
        <p:txBody>
          <a:bodyPr/>
          <a:lstStyle/>
          <a:p>
            <a:fld id="{2CBADB88-3314-7042-BE5F-DD54EEAFDD16}" type="slidenum">
              <a:rPr lang="en-US" smtClean="0"/>
              <a:t>‹#›</a:t>
            </a:fld>
            <a:endParaRPr lang="en-US"/>
          </a:p>
        </p:txBody>
      </p:sp>
      <p:sp>
        <p:nvSpPr>
          <p:cNvPr id="14" name="Title 1">
            <a:extLst>
              <a:ext uri="{FF2B5EF4-FFF2-40B4-BE49-F238E27FC236}">
                <a16:creationId xmlns:a16="http://schemas.microsoft.com/office/drawing/2014/main" id="{D3D6CBB0-5D7E-1DC2-792C-356ECEC6CA42}"/>
              </a:ext>
            </a:extLst>
          </p:cNvPr>
          <p:cNvSpPr txBox="1">
            <a:spLocks/>
          </p:cNvSpPr>
          <p:nvPr/>
        </p:nvSpPr>
        <p:spPr>
          <a:xfrm>
            <a:off x="5654040" y="20810"/>
            <a:ext cx="6347460" cy="776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
                <a:ea typeface="+mj-ea"/>
                <a:cs typeface="+mj-cs"/>
              </a:defRPr>
            </a:lvl1pPr>
          </a:lstStyle>
          <a:p>
            <a:pPr algn="r"/>
            <a:r>
              <a:rPr lang="en-US" sz="2800" b="1" dirty="0">
                <a:solidFill>
                  <a:schemeClr val="bg1"/>
                </a:solidFill>
              </a:rPr>
              <a:t>Recommendations</a:t>
            </a:r>
          </a:p>
        </p:txBody>
      </p:sp>
    </p:spTree>
    <p:extLst>
      <p:ext uri="{BB962C8B-B14F-4D97-AF65-F5344CB8AC3E}">
        <p14:creationId xmlns:p14="http://schemas.microsoft.com/office/powerpoint/2010/main" val="86532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DC1019-C618-9845-B8FE-722ECA162118}"/>
              </a:ext>
            </a:extLst>
          </p:cNvPr>
          <p:cNvSpPr>
            <a:spLocks noGrp="1"/>
          </p:cNvSpPr>
          <p:nvPr>
            <p:ph type="title"/>
          </p:nvPr>
        </p:nvSpPr>
        <p:spPr>
          <a:xfrm>
            <a:off x="328773" y="791110"/>
            <a:ext cx="11537879" cy="6369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CCC9B2-05AA-380C-EA5A-3CA244220BDD}"/>
              </a:ext>
            </a:extLst>
          </p:cNvPr>
          <p:cNvSpPr>
            <a:spLocks noGrp="1"/>
          </p:cNvSpPr>
          <p:nvPr>
            <p:ph type="body" idx="1"/>
          </p:nvPr>
        </p:nvSpPr>
        <p:spPr>
          <a:xfrm>
            <a:off x="328773" y="1541124"/>
            <a:ext cx="11537879" cy="46358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A18035F-AD16-6205-E4B6-986B61812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6EDBBB"/>
                </a:solidFill>
                <a:latin typeface=""/>
              </a:defRPr>
            </a:lvl1pPr>
          </a:lstStyle>
          <a:p>
            <a:fld id="{50F5E2BC-FBB4-45E5-8B6B-8204EF0A4C5E}" type="datetime1">
              <a:rPr lang="en-US" smtClean="0"/>
              <a:t>4/8/2025</a:t>
            </a:fld>
            <a:endParaRPr lang="en-US"/>
          </a:p>
        </p:txBody>
      </p:sp>
      <p:sp>
        <p:nvSpPr>
          <p:cNvPr id="5" name="Footer Placeholder 4">
            <a:extLst>
              <a:ext uri="{FF2B5EF4-FFF2-40B4-BE49-F238E27FC236}">
                <a16:creationId xmlns:a16="http://schemas.microsoft.com/office/drawing/2014/main" id="{3EB935F4-388B-8F6A-A92C-D98338E7A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6EDBBB"/>
                </a:solidFill>
                <a:latin typeface=""/>
              </a:defRPr>
            </a:lvl1pPr>
          </a:lstStyle>
          <a:p>
            <a:endParaRPr lang="en-US"/>
          </a:p>
        </p:txBody>
      </p:sp>
      <p:sp>
        <p:nvSpPr>
          <p:cNvPr id="6" name="Slide Number Placeholder 5">
            <a:extLst>
              <a:ext uri="{FF2B5EF4-FFF2-40B4-BE49-F238E27FC236}">
                <a16:creationId xmlns:a16="http://schemas.microsoft.com/office/drawing/2014/main" id="{C6429237-FD61-9A9C-CF52-25B32AC8CAA6}"/>
              </a:ext>
            </a:extLst>
          </p:cNvPr>
          <p:cNvSpPr>
            <a:spLocks noGrp="1"/>
          </p:cNvSpPr>
          <p:nvPr>
            <p:ph type="sldNum" sz="quarter" idx="4"/>
          </p:nvPr>
        </p:nvSpPr>
        <p:spPr>
          <a:xfrm>
            <a:off x="8684350" y="6420145"/>
            <a:ext cx="2743200" cy="365125"/>
          </a:xfrm>
          <a:prstGeom prst="rect">
            <a:avLst/>
          </a:prstGeom>
        </p:spPr>
        <p:txBody>
          <a:bodyPr vert="horz" lIns="91440" tIns="45720" rIns="91440" bIns="45720" rtlCol="0" anchor="ctr"/>
          <a:lstStyle>
            <a:lvl1pPr algn="r">
              <a:defRPr sz="1600" b="1">
                <a:solidFill>
                  <a:srgbClr val="6EDBBB"/>
                </a:solidFill>
                <a:latin typeface=""/>
              </a:defRPr>
            </a:lvl1pPr>
          </a:lstStyle>
          <a:p>
            <a:fld id="{2CBADB88-3314-7042-BE5F-DD54EEAFDD16}" type="slidenum">
              <a:rPr lang="en-US" smtClean="0"/>
              <a:t>‹#›</a:t>
            </a:fld>
            <a:endParaRPr lang="en-US"/>
          </a:p>
        </p:txBody>
      </p:sp>
    </p:spTree>
    <p:extLst>
      <p:ext uri="{BB962C8B-B14F-4D97-AF65-F5344CB8AC3E}">
        <p14:creationId xmlns:p14="http://schemas.microsoft.com/office/powerpoint/2010/main" val="2761901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3000" b="1" kern="1200">
          <a:solidFill>
            <a:srgbClr val="1F2C4E"/>
          </a:solidFill>
          <a:latin typeface="Barlow"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1F2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F2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F2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F2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F2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customXml" Target="../ink/ink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customXml" Target="../ink/ink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9.png"/><Relationship Id="rId18" Type="http://schemas.openxmlformats.org/officeDocument/2006/relationships/customXml" Target="../ink/ink15.xml"/><Relationship Id="rId3" Type="http://schemas.openxmlformats.org/officeDocument/2006/relationships/image" Target="../media/image24.png"/><Relationship Id="rId21" Type="http://schemas.openxmlformats.org/officeDocument/2006/relationships/image" Target="../media/image33.png"/><Relationship Id="rId7" Type="http://schemas.openxmlformats.org/officeDocument/2006/relationships/image" Target="../media/image26.png"/><Relationship Id="rId12" Type="http://schemas.openxmlformats.org/officeDocument/2006/relationships/customXml" Target="../ink/ink12.xml"/><Relationship Id="rId17" Type="http://schemas.openxmlformats.org/officeDocument/2006/relationships/image" Target="../media/image31.png"/><Relationship Id="rId25"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15.xml"/><Relationship Id="rId6" Type="http://schemas.openxmlformats.org/officeDocument/2006/relationships/customXml" Target="../ink/ink9.xml"/><Relationship Id="rId11" Type="http://schemas.openxmlformats.org/officeDocument/2006/relationships/image" Target="../media/image28.png"/><Relationship Id="rId24" Type="http://schemas.openxmlformats.org/officeDocument/2006/relationships/customXml" Target="../ink/ink18.xml"/><Relationship Id="rId5" Type="http://schemas.openxmlformats.org/officeDocument/2006/relationships/image" Target="../media/image25.png"/><Relationship Id="rId15" Type="http://schemas.openxmlformats.org/officeDocument/2006/relationships/image" Target="../media/image30.png"/><Relationship Id="rId23" Type="http://schemas.openxmlformats.org/officeDocument/2006/relationships/image" Target="../media/image34.png"/><Relationship Id="rId10" Type="http://schemas.openxmlformats.org/officeDocument/2006/relationships/customXml" Target="../ink/ink11.xml"/><Relationship Id="rId19" Type="http://schemas.openxmlformats.org/officeDocument/2006/relationships/image" Target="../media/image32.png"/><Relationship Id="rId4" Type="http://schemas.openxmlformats.org/officeDocument/2006/relationships/customXml" Target="../ink/ink8.xml"/><Relationship Id="rId9" Type="http://schemas.openxmlformats.org/officeDocument/2006/relationships/image" Target="../media/image27.png"/><Relationship Id="rId14" Type="http://schemas.openxmlformats.org/officeDocument/2006/relationships/customXml" Target="../ink/ink13.xml"/><Relationship Id="rId22" Type="http://schemas.openxmlformats.org/officeDocument/2006/relationships/customXml" Target="../ink/ink17.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customXml" Target="../ink/ink20.xml"/><Relationship Id="rId2"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38.png"/><Relationship Id="rId5" Type="http://schemas.openxmlformats.org/officeDocument/2006/relationships/customXml" Target="../ink/ink19.xm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customXml" Target="../ink/ink21.xml"/></Relationships>
</file>

<file path=ppt/slides/_rels/slide15.xml.rels><?xml version="1.0" encoding="UTF-8" standalone="yes"?>
<Relationships xmlns="http://schemas.openxmlformats.org/package/2006/relationships"><Relationship Id="rId8" Type="http://schemas.openxmlformats.org/officeDocument/2006/relationships/customXml" Target="../ink/ink24.xml"/><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customXml" Target="../ink/ink23.xm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customXml" Target="../ink/ink28.xml"/><Relationship Id="rId13"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customXml" Target="../ink/ink30.xml"/><Relationship Id="rId2" Type="http://schemas.openxmlformats.org/officeDocument/2006/relationships/image" Target="../media/image46.png"/><Relationship Id="rId1" Type="http://schemas.openxmlformats.org/officeDocument/2006/relationships/slideLayout" Target="../slideLayouts/slideLayout15.xml"/><Relationship Id="rId6" Type="http://schemas.openxmlformats.org/officeDocument/2006/relationships/customXml" Target="../ink/ink27.xml"/><Relationship Id="rId11" Type="http://schemas.openxmlformats.org/officeDocument/2006/relationships/image" Target="../media/image51.png"/><Relationship Id="rId5" Type="http://schemas.openxmlformats.org/officeDocument/2006/relationships/image" Target="../media/image48.png"/><Relationship Id="rId10" Type="http://schemas.openxmlformats.org/officeDocument/2006/relationships/customXml" Target="../ink/ink29.xml"/><Relationship Id="rId4" Type="http://schemas.openxmlformats.org/officeDocument/2006/relationships/customXml" Target="../ink/ink26.xml"/><Relationship Id="rId9" Type="http://schemas.openxmlformats.org/officeDocument/2006/relationships/image" Target="../media/image50.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3.png"/><Relationship Id="rId7" Type="http://schemas.openxmlformats.org/officeDocument/2006/relationships/customXml" Target="../ink/ink3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customXml" Target="../ink/ink31.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3" Type="http://schemas.openxmlformats.org/officeDocument/2006/relationships/image" Target="../media/image64.png"/><Relationship Id="rId18" Type="http://schemas.openxmlformats.org/officeDocument/2006/relationships/customXml" Target="../ink/ink40.xml"/><Relationship Id="rId26" Type="http://schemas.openxmlformats.org/officeDocument/2006/relationships/customXml" Target="../ink/ink44.xml"/><Relationship Id="rId39" Type="http://schemas.openxmlformats.org/officeDocument/2006/relationships/image" Target="../media/image75.png"/><Relationship Id="rId21" Type="http://schemas.openxmlformats.org/officeDocument/2006/relationships/image" Target="../media/image50.png"/><Relationship Id="rId34" Type="http://schemas.openxmlformats.org/officeDocument/2006/relationships/customXml" Target="../ink/ink48.xml"/><Relationship Id="rId7" Type="http://schemas.openxmlformats.org/officeDocument/2006/relationships/image" Target="../media/image61.png"/><Relationship Id="rId12" Type="http://schemas.openxmlformats.org/officeDocument/2006/relationships/customXml" Target="../ink/ink37.xml"/><Relationship Id="rId17" Type="http://schemas.openxmlformats.org/officeDocument/2006/relationships/image" Target="../media/image66.png"/><Relationship Id="rId25" Type="http://schemas.openxmlformats.org/officeDocument/2006/relationships/image" Target="../media/image69.png"/><Relationship Id="rId33" Type="http://schemas.openxmlformats.org/officeDocument/2006/relationships/image" Target="../media/image73.png"/><Relationship Id="rId38" Type="http://schemas.openxmlformats.org/officeDocument/2006/relationships/customXml" Target="../ink/ink50.xml"/><Relationship Id="rId2" Type="http://schemas.openxmlformats.org/officeDocument/2006/relationships/notesSlide" Target="../notesSlides/notesSlide8.xml"/><Relationship Id="rId16" Type="http://schemas.openxmlformats.org/officeDocument/2006/relationships/customXml" Target="../ink/ink39.xml"/><Relationship Id="rId20" Type="http://schemas.openxmlformats.org/officeDocument/2006/relationships/customXml" Target="../ink/ink41.xml"/><Relationship Id="rId29"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customXml" Target="../ink/ink34.xml"/><Relationship Id="rId11" Type="http://schemas.openxmlformats.org/officeDocument/2006/relationships/image" Target="../media/image63.png"/><Relationship Id="rId24" Type="http://schemas.openxmlformats.org/officeDocument/2006/relationships/customXml" Target="../ink/ink43.xml"/><Relationship Id="rId32" Type="http://schemas.openxmlformats.org/officeDocument/2006/relationships/customXml" Target="../ink/ink47.xml"/><Relationship Id="rId37" Type="http://schemas.openxmlformats.org/officeDocument/2006/relationships/image" Target="../media/image74.png"/><Relationship Id="rId40" Type="http://schemas.openxmlformats.org/officeDocument/2006/relationships/customXml" Target="../ink/ink51.xml"/><Relationship Id="rId5" Type="http://schemas.openxmlformats.org/officeDocument/2006/relationships/image" Target="../media/image23.png"/><Relationship Id="rId15" Type="http://schemas.openxmlformats.org/officeDocument/2006/relationships/image" Target="../media/image65.png"/><Relationship Id="rId23" Type="http://schemas.openxmlformats.org/officeDocument/2006/relationships/image" Target="../media/image68.png"/><Relationship Id="rId28" Type="http://schemas.openxmlformats.org/officeDocument/2006/relationships/customXml" Target="../ink/ink45.xml"/><Relationship Id="rId36" Type="http://schemas.openxmlformats.org/officeDocument/2006/relationships/customXml" Target="../ink/ink49.xml"/><Relationship Id="rId10" Type="http://schemas.openxmlformats.org/officeDocument/2006/relationships/customXml" Target="../ink/ink36.xml"/><Relationship Id="rId19" Type="http://schemas.openxmlformats.org/officeDocument/2006/relationships/image" Target="../media/image67.png"/><Relationship Id="rId31" Type="http://schemas.openxmlformats.org/officeDocument/2006/relationships/image" Target="../media/image72.png"/><Relationship Id="rId4" Type="http://schemas.openxmlformats.org/officeDocument/2006/relationships/customXml" Target="../ink/ink33.xml"/><Relationship Id="rId9" Type="http://schemas.openxmlformats.org/officeDocument/2006/relationships/image" Target="../media/image62.png"/><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70.png"/><Relationship Id="rId30" Type="http://schemas.openxmlformats.org/officeDocument/2006/relationships/customXml" Target="../ink/ink46.xml"/><Relationship Id="rId35" Type="http://schemas.openxmlformats.org/officeDocument/2006/relationships/image" Target="../media/image40.png"/><Relationship Id="rId8" Type="http://schemas.openxmlformats.org/officeDocument/2006/relationships/customXml" Target="../ink/ink35.xml"/><Relationship Id="rId3" Type="http://schemas.openxmlformats.org/officeDocument/2006/relationships/image" Target="../media/image60.png"/></Relationships>
</file>

<file path=ppt/slides/_rels/slide27.xml.rels><?xml version="1.0" encoding="UTF-8" standalone="yes"?>
<Relationships xmlns="http://schemas.openxmlformats.org/package/2006/relationships"><Relationship Id="rId8" Type="http://schemas.openxmlformats.org/officeDocument/2006/relationships/customXml" Target="../ink/ink54.xml"/><Relationship Id="rId13" Type="http://schemas.openxmlformats.org/officeDocument/2006/relationships/image" Target="../media/image81.png"/><Relationship Id="rId18" Type="http://schemas.openxmlformats.org/officeDocument/2006/relationships/customXml" Target="../ink/ink59.xml"/><Relationship Id="rId26" Type="http://schemas.openxmlformats.org/officeDocument/2006/relationships/customXml" Target="../ink/ink63.xml"/><Relationship Id="rId3" Type="http://schemas.openxmlformats.org/officeDocument/2006/relationships/image" Target="../media/image76.png"/><Relationship Id="rId21" Type="http://schemas.openxmlformats.org/officeDocument/2006/relationships/image" Target="../media/image85.png"/><Relationship Id="rId7" Type="http://schemas.openxmlformats.org/officeDocument/2006/relationships/image" Target="../media/image78.png"/><Relationship Id="rId12" Type="http://schemas.openxmlformats.org/officeDocument/2006/relationships/customXml" Target="../ink/ink56.xml"/><Relationship Id="rId17" Type="http://schemas.openxmlformats.org/officeDocument/2006/relationships/image" Target="../media/image83.png"/><Relationship Id="rId25" Type="http://schemas.openxmlformats.org/officeDocument/2006/relationships/image" Target="../media/image87.png"/><Relationship Id="rId2" Type="http://schemas.openxmlformats.org/officeDocument/2006/relationships/notesSlide" Target="../notesSlides/notesSlide9.xml"/><Relationship Id="rId16" Type="http://schemas.openxmlformats.org/officeDocument/2006/relationships/customXml" Target="../ink/ink58.xml"/><Relationship Id="rId20" Type="http://schemas.openxmlformats.org/officeDocument/2006/relationships/customXml" Target="../ink/ink60.xml"/><Relationship Id="rId1" Type="http://schemas.openxmlformats.org/officeDocument/2006/relationships/slideLayout" Target="../slideLayouts/slideLayout15.xml"/><Relationship Id="rId6" Type="http://schemas.openxmlformats.org/officeDocument/2006/relationships/customXml" Target="../ink/ink53.xml"/><Relationship Id="rId11" Type="http://schemas.openxmlformats.org/officeDocument/2006/relationships/image" Target="../media/image80.png"/><Relationship Id="rId24" Type="http://schemas.openxmlformats.org/officeDocument/2006/relationships/customXml" Target="../ink/ink62.xml"/><Relationship Id="rId5" Type="http://schemas.openxmlformats.org/officeDocument/2006/relationships/image" Target="../media/image77.png"/><Relationship Id="rId15" Type="http://schemas.openxmlformats.org/officeDocument/2006/relationships/image" Target="../media/image82.png"/><Relationship Id="rId23" Type="http://schemas.openxmlformats.org/officeDocument/2006/relationships/image" Target="../media/image86.png"/><Relationship Id="rId10" Type="http://schemas.openxmlformats.org/officeDocument/2006/relationships/customXml" Target="../ink/ink55.xml"/><Relationship Id="rId19" Type="http://schemas.openxmlformats.org/officeDocument/2006/relationships/image" Target="../media/image84.png"/><Relationship Id="rId4" Type="http://schemas.openxmlformats.org/officeDocument/2006/relationships/customXml" Target="../ink/ink52.xml"/><Relationship Id="rId9" Type="http://schemas.openxmlformats.org/officeDocument/2006/relationships/image" Target="../media/image79.png"/><Relationship Id="rId14" Type="http://schemas.openxmlformats.org/officeDocument/2006/relationships/customXml" Target="../ink/ink57.xml"/><Relationship Id="rId22" Type="http://schemas.openxmlformats.org/officeDocument/2006/relationships/customXml" Target="../ink/ink61.xml"/><Relationship Id="rId27" Type="http://schemas.openxmlformats.org/officeDocument/2006/relationships/image" Target="../media/image88.png"/></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89.png"/><Relationship Id="rId7" Type="http://schemas.openxmlformats.org/officeDocument/2006/relationships/customXml" Target="../ink/ink65.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customXml" Target="../ink/ink64.xml"/><Relationship Id="rId4" Type="http://schemas.openxmlformats.org/officeDocument/2006/relationships/image" Target="../media/image90.png"/></Relationships>
</file>

<file path=ppt/slides/_rels/slide29.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96.png"/><Relationship Id="rId3" Type="http://schemas.openxmlformats.org/officeDocument/2006/relationships/image" Target="../media/image92.png"/><Relationship Id="rId7" Type="http://schemas.openxmlformats.org/officeDocument/2006/relationships/image" Target="../media/image93.png"/><Relationship Id="rId12" Type="http://schemas.openxmlformats.org/officeDocument/2006/relationships/customXml" Target="../ink/ink70.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customXml" Target="../ink/ink67.xml"/><Relationship Id="rId11" Type="http://schemas.openxmlformats.org/officeDocument/2006/relationships/image" Target="../media/image95.png"/><Relationship Id="rId5" Type="http://schemas.openxmlformats.org/officeDocument/2006/relationships/image" Target="../media/image50.png"/><Relationship Id="rId10" Type="http://schemas.openxmlformats.org/officeDocument/2006/relationships/customXml" Target="../ink/ink69.xml"/><Relationship Id="rId4" Type="http://schemas.openxmlformats.org/officeDocument/2006/relationships/customXml" Target="../ink/ink66.xml"/><Relationship Id="rId9" Type="http://schemas.openxmlformats.org/officeDocument/2006/relationships/image" Target="../media/image94.png"/><Relationship Id="rId14" Type="http://schemas.openxmlformats.org/officeDocument/2006/relationships/customXml" Target="../ink/ink7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customXml" Target="../ink/ink73.xml"/><Relationship Id="rId13" Type="http://schemas.openxmlformats.org/officeDocument/2006/relationships/image" Target="../media/image103.png"/><Relationship Id="rId3" Type="http://schemas.openxmlformats.org/officeDocument/2006/relationships/image" Target="../media/image97.png"/><Relationship Id="rId7" Type="http://schemas.openxmlformats.org/officeDocument/2006/relationships/image" Target="../media/image100.png"/><Relationship Id="rId12" Type="http://schemas.openxmlformats.org/officeDocument/2006/relationships/customXml" Target="../ink/ink75.xm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customXml" Target="../ink/ink72.xml"/><Relationship Id="rId11" Type="http://schemas.openxmlformats.org/officeDocument/2006/relationships/image" Target="../media/image102.png"/><Relationship Id="rId5" Type="http://schemas.openxmlformats.org/officeDocument/2006/relationships/image" Target="../media/image99.png"/><Relationship Id="rId15" Type="http://schemas.openxmlformats.org/officeDocument/2006/relationships/image" Target="../media/image104.png"/><Relationship Id="rId10" Type="http://schemas.openxmlformats.org/officeDocument/2006/relationships/customXml" Target="../ink/ink74.xml"/><Relationship Id="rId4" Type="http://schemas.openxmlformats.org/officeDocument/2006/relationships/image" Target="../media/image98.png"/><Relationship Id="rId9" Type="http://schemas.openxmlformats.org/officeDocument/2006/relationships/image" Target="../media/image101.png"/><Relationship Id="rId14" Type="http://schemas.openxmlformats.org/officeDocument/2006/relationships/customXml" Target="../ink/ink76.xml"/></Relationships>
</file>

<file path=ppt/slides/_rels/slide3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1A16-1817-2B37-E27D-4C76DD50B63D}"/>
              </a:ext>
            </a:extLst>
          </p:cNvPr>
          <p:cNvSpPr>
            <a:spLocks noGrp="1"/>
          </p:cNvSpPr>
          <p:nvPr>
            <p:ph type="ctrTitle"/>
          </p:nvPr>
        </p:nvSpPr>
        <p:spPr>
          <a:xfrm>
            <a:off x="2353336" y="2195575"/>
            <a:ext cx="9144000" cy="1655763"/>
          </a:xfrm>
        </p:spPr>
        <p:txBody>
          <a:bodyPr>
            <a:normAutofit/>
          </a:bodyPr>
          <a:lstStyle/>
          <a:p>
            <a:r>
              <a:rPr lang="en-US" dirty="0">
                <a:latin typeface="+mj-lt"/>
              </a:rPr>
              <a:t>Infant Safe Sleep Practices</a:t>
            </a:r>
          </a:p>
        </p:txBody>
      </p:sp>
      <p:sp>
        <p:nvSpPr>
          <p:cNvPr id="3" name="Subtitle 2">
            <a:extLst>
              <a:ext uri="{FF2B5EF4-FFF2-40B4-BE49-F238E27FC236}">
                <a16:creationId xmlns:a16="http://schemas.microsoft.com/office/drawing/2014/main" id="{5B7AE8BB-1728-D4C5-A4DF-B3F6D5E7062A}"/>
              </a:ext>
            </a:extLst>
          </p:cNvPr>
          <p:cNvSpPr>
            <a:spLocks noGrp="1"/>
          </p:cNvSpPr>
          <p:nvPr>
            <p:ph type="subTitle" idx="1"/>
          </p:nvPr>
        </p:nvSpPr>
        <p:spPr/>
        <p:txBody>
          <a:bodyPr>
            <a:normAutofit fontScale="92500" lnSpcReduction="20000"/>
          </a:bodyPr>
          <a:lstStyle/>
          <a:p>
            <a:pPr algn="ctr"/>
            <a:r>
              <a:rPr lang="en-US" dirty="0">
                <a:latin typeface="+mn-lt"/>
              </a:rPr>
              <a:t>Swati Jain</a:t>
            </a:r>
          </a:p>
          <a:p>
            <a:pPr algn="ctr"/>
            <a:r>
              <a:rPr lang="en-US" dirty="0">
                <a:latin typeface="+mn-lt"/>
              </a:rPr>
              <a:t>2</a:t>
            </a:r>
            <a:r>
              <a:rPr lang="en-US" baseline="30000" dirty="0">
                <a:latin typeface="+mn-lt"/>
              </a:rPr>
              <a:t>nd</a:t>
            </a:r>
            <a:r>
              <a:rPr lang="en-US" dirty="0">
                <a:latin typeface="+mn-lt"/>
              </a:rPr>
              <a:t> Year PhD Student</a:t>
            </a:r>
          </a:p>
          <a:p>
            <a:pPr algn="ctr"/>
            <a:r>
              <a:rPr lang="en-US" dirty="0">
                <a:latin typeface="+mn-lt"/>
              </a:rPr>
              <a:t>Advisor: Prof. Robert Lu</a:t>
            </a:r>
          </a:p>
          <a:p>
            <a:pPr algn="ctr"/>
            <a:r>
              <a:rPr lang="en-US" dirty="0">
                <a:latin typeface="+mn-lt"/>
              </a:rPr>
              <a:t>9</a:t>
            </a:r>
            <a:r>
              <a:rPr lang="en-US" baseline="30000" dirty="0">
                <a:latin typeface="+mn-lt"/>
              </a:rPr>
              <a:t>th</a:t>
            </a:r>
            <a:r>
              <a:rPr lang="en-US" dirty="0">
                <a:latin typeface="+mn-lt"/>
              </a:rPr>
              <a:t> April, 2025</a:t>
            </a:r>
          </a:p>
          <a:p>
            <a:endParaRPr lang="en-US" dirty="0"/>
          </a:p>
        </p:txBody>
      </p:sp>
    </p:spTree>
    <p:extLst>
      <p:ext uri="{BB962C8B-B14F-4D97-AF65-F5344CB8AC3E}">
        <p14:creationId xmlns:p14="http://schemas.microsoft.com/office/powerpoint/2010/main" val="4060387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BD3467-E00E-32D5-F742-1E4E5C795323}"/>
              </a:ext>
            </a:extLst>
          </p:cNvPr>
          <p:cNvSpPr>
            <a:spLocks noGrp="1"/>
          </p:cNvSpPr>
          <p:nvPr>
            <p:ph idx="1"/>
          </p:nvPr>
        </p:nvSpPr>
        <p:spPr>
          <a:xfrm>
            <a:off x="328773" y="1052186"/>
            <a:ext cx="11537879" cy="5124777"/>
          </a:xfrm>
        </p:spPr>
        <p:txBody>
          <a:bodyPr>
            <a:normAutofit fontScale="92500"/>
          </a:bodyPr>
          <a:lstStyle/>
          <a:p>
            <a:pPr lvl="1"/>
            <a:r>
              <a:rPr lang="en-US" sz="2600" dirty="0">
                <a:latin typeface="+mn-lt"/>
              </a:rPr>
              <a:t>Questionnaires could be completed either electronically via a unique weblink or by paper via reply-paid postage.</a:t>
            </a:r>
          </a:p>
          <a:p>
            <a:pPr lvl="1"/>
            <a:r>
              <a:rPr lang="en-US" sz="2600" dirty="0">
                <a:latin typeface="+mn-lt"/>
              </a:rPr>
              <a:t>To increase survey response rates, on behalf of the researchers, the Registry sent a reminder letter to non responders 6 weeks after the initial distribution mail-out.</a:t>
            </a:r>
          </a:p>
          <a:p>
            <a:pPr lvl="1"/>
            <a:r>
              <a:rPr lang="en-US" sz="2600" dirty="0">
                <a:latin typeface="+mn-lt"/>
              </a:rPr>
              <a:t>Online data was collected via </a:t>
            </a:r>
            <a:r>
              <a:rPr lang="en-US" sz="2600" dirty="0" err="1">
                <a:latin typeface="+mn-lt"/>
              </a:rPr>
              <a:t>Opinio</a:t>
            </a:r>
            <a:r>
              <a:rPr lang="en-US" sz="2600" dirty="0">
                <a:latin typeface="+mn-lt"/>
              </a:rPr>
              <a:t>, with paper questionnaire responses entered manually into </a:t>
            </a:r>
            <a:r>
              <a:rPr lang="en-US" sz="2600" dirty="0" err="1">
                <a:latin typeface="+mn-lt"/>
              </a:rPr>
              <a:t>Opinio</a:t>
            </a:r>
            <a:r>
              <a:rPr lang="en-US" sz="2600" dirty="0">
                <a:latin typeface="+mn-lt"/>
              </a:rPr>
              <a:t> on return.</a:t>
            </a:r>
          </a:p>
          <a:p>
            <a:pPr lvl="1"/>
            <a:r>
              <a:rPr lang="en-US" sz="2600" dirty="0">
                <a:latin typeface="+mn-lt"/>
              </a:rPr>
              <a:t>Of the 10,200 questionnaires distributed, 302 (3%) were returned to sender (that is not received by the intended recipient), 411 (4%) actively declined participation and 3341 were completed by families (total response rate 33% of eligible births).</a:t>
            </a:r>
            <a:endParaRPr lang="en-US" sz="2600" dirty="0">
              <a:solidFill>
                <a:srgbClr val="33CCCC"/>
              </a:solidFill>
              <a:latin typeface="+mn-lt"/>
            </a:endParaRPr>
          </a:p>
          <a:p>
            <a:endParaRPr lang="en-US" dirty="0">
              <a:solidFill>
                <a:srgbClr val="33CCCC"/>
              </a:solidFill>
              <a:latin typeface="+mn-lt"/>
            </a:endParaRPr>
          </a:p>
          <a:p>
            <a:r>
              <a:rPr lang="en-US" dirty="0">
                <a:solidFill>
                  <a:srgbClr val="33CCCC"/>
                </a:solidFill>
                <a:latin typeface="+mn-lt"/>
              </a:rPr>
              <a:t>Statistical Analysis: </a:t>
            </a:r>
            <a:r>
              <a:rPr lang="en-US" dirty="0">
                <a:latin typeface="+mn-lt"/>
              </a:rPr>
              <a:t>Univariate analysis was used to generate descriptive tabulations for key variables. Categorical variables were compared using chi-squared statistic and continuous variables were compared using a t-test.</a:t>
            </a:r>
            <a:endParaRPr lang="en-IN" dirty="0">
              <a:latin typeface="+mn-lt"/>
            </a:endParaRPr>
          </a:p>
        </p:txBody>
      </p:sp>
      <p:sp>
        <p:nvSpPr>
          <p:cNvPr id="4" name="Slide Number Placeholder 3">
            <a:extLst>
              <a:ext uri="{FF2B5EF4-FFF2-40B4-BE49-F238E27FC236}">
                <a16:creationId xmlns:a16="http://schemas.microsoft.com/office/drawing/2014/main" id="{8BC757B9-0EEB-883F-44B6-CAFD32233ACF}"/>
              </a:ext>
            </a:extLst>
          </p:cNvPr>
          <p:cNvSpPr>
            <a:spLocks noGrp="1"/>
          </p:cNvSpPr>
          <p:nvPr>
            <p:ph type="sldNum" sz="quarter" idx="12"/>
          </p:nvPr>
        </p:nvSpPr>
        <p:spPr/>
        <p:txBody>
          <a:bodyPr/>
          <a:lstStyle/>
          <a:p>
            <a:fld id="{2CBADB88-3314-7042-BE5F-DD54EEAFDD16}" type="slidenum">
              <a:rPr lang="en-US" smtClean="0"/>
              <a:t>10</a:t>
            </a:fld>
            <a:endParaRPr lang="en-US"/>
          </a:p>
        </p:txBody>
      </p:sp>
    </p:spTree>
    <p:extLst>
      <p:ext uri="{BB962C8B-B14F-4D97-AF65-F5344CB8AC3E}">
        <p14:creationId xmlns:p14="http://schemas.microsoft.com/office/powerpoint/2010/main" val="142622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9F88632-1AE0-0E84-0953-4BCB40784DF1}"/>
              </a:ext>
            </a:extLst>
          </p:cNvPr>
          <p:cNvSpPr>
            <a:spLocks noGrp="1"/>
          </p:cNvSpPr>
          <p:nvPr>
            <p:ph type="title"/>
          </p:nvPr>
        </p:nvSpPr>
        <p:spPr/>
        <p:txBody>
          <a:bodyPr>
            <a:normAutofit fontScale="90000"/>
          </a:bodyPr>
          <a:lstStyle/>
          <a:p>
            <a:r>
              <a:rPr lang="en-IN" dirty="0"/>
              <a:t>Table 1 Socio-demographics of sample population and target population</a:t>
            </a:r>
          </a:p>
        </p:txBody>
      </p:sp>
      <p:pic>
        <p:nvPicPr>
          <p:cNvPr id="6" name="Content Placeholder 5">
            <a:extLst>
              <a:ext uri="{FF2B5EF4-FFF2-40B4-BE49-F238E27FC236}">
                <a16:creationId xmlns:a16="http://schemas.microsoft.com/office/drawing/2014/main" id="{91150634-75E7-11E5-A741-D6E35F4698B8}"/>
              </a:ext>
            </a:extLst>
          </p:cNvPr>
          <p:cNvPicPr>
            <a:picLocks noGrp="1" noChangeAspect="1"/>
          </p:cNvPicPr>
          <p:nvPr>
            <p:ph idx="1"/>
          </p:nvPr>
        </p:nvPicPr>
        <p:blipFill>
          <a:blip r:embed="rId3"/>
          <a:stretch>
            <a:fillRect/>
          </a:stretch>
        </p:blipFill>
        <p:spPr>
          <a:xfrm>
            <a:off x="560881" y="1314450"/>
            <a:ext cx="10803287" cy="5004463"/>
          </a:xfrm>
        </p:spPr>
      </p:pic>
      <p:sp>
        <p:nvSpPr>
          <p:cNvPr id="4" name="Slide Number Placeholder 3">
            <a:extLst>
              <a:ext uri="{FF2B5EF4-FFF2-40B4-BE49-F238E27FC236}">
                <a16:creationId xmlns:a16="http://schemas.microsoft.com/office/drawing/2014/main" id="{254123A0-E148-6A3F-CF48-72EE2E94E936}"/>
              </a:ext>
            </a:extLst>
          </p:cNvPr>
          <p:cNvSpPr>
            <a:spLocks noGrp="1"/>
          </p:cNvSpPr>
          <p:nvPr>
            <p:ph type="sldNum" sz="quarter" idx="12"/>
          </p:nvPr>
        </p:nvSpPr>
        <p:spPr/>
        <p:txBody>
          <a:bodyPr/>
          <a:lstStyle/>
          <a:p>
            <a:fld id="{2CBADB88-3314-7042-BE5F-DD54EEAFDD16}" type="slidenum">
              <a:rPr lang="en-US" smtClean="0"/>
              <a:t>11</a:t>
            </a:fld>
            <a:endParaRPr lang="en-US"/>
          </a:p>
        </p:txBody>
      </p:sp>
      <p:sp>
        <p:nvSpPr>
          <p:cNvPr id="9" name="TextBox 8">
            <a:extLst>
              <a:ext uri="{FF2B5EF4-FFF2-40B4-BE49-F238E27FC236}">
                <a16:creationId xmlns:a16="http://schemas.microsoft.com/office/drawing/2014/main" id="{7092FD96-DB13-D2B8-984B-3D1D601ABE76}"/>
              </a:ext>
            </a:extLst>
          </p:cNvPr>
          <p:cNvSpPr txBox="1"/>
          <p:nvPr/>
        </p:nvSpPr>
        <p:spPr>
          <a:xfrm>
            <a:off x="163773" y="6415938"/>
            <a:ext cx="8024884" cy="307777"/>
          </a:xfrm>
          <a:prstGeom prst="rect">
            <a:avLst/>
          </a:prstGeom>
          <a:noFill/>
        </p:spPr>
        <p:txBody>
          <a:bodyPr wrap="square">
            <a:spAutoFit/>
          </a:bodyPr>
          <a:lstStyle/>
          <a:p>
            <a:r>
              <a:rPr lang="en-IN" sz="1400" dirty="0">
                <a:solidFill>
                  <a:schemeClr val="bg1"/>
                </a:solidFill>
              </a:rPr>
              <a:t>*p-value for difference between participants and target population</a:t>
            </a:r>
          </a:p>
        </p:txBody>
      </p:sp>
      <mc:AlternateContent xmlns:mc="http://schemas.openxmlformats.org/markup-compatibility/2006">
        <mc:Choice xmlns:p14="http://schemas.microsoft.com/office/powerpoint/2010/main" Requires="p14">
          <p:contentPart p14:bwMode="auto" r:id="rId4">
            <p14:nvContentPartPr>
              <p14:cNvPr id="10" name="Ink 9">
                <a:extLst>
                  <a:ext uri="{FF2B5EF4-FFF2-40B4-BE49-F238E27FC236}">
                    <a16:creationId xmlns:a16="http://schemas.microsoft.com/office/drawing/2014/main" id="{63D05525-47D2-A3AF-2CDF-41C4739FD393}"/>
                  </a:ext>
                </a:extLst>
              </p14:cNvPr>
              <p14:cNvContentPartPr/>
              <p14:nvPr/>
            </p14:nvContentPartPr>
            <p14:xfrm>
              <a:off x="955252" y="4475391"/>
              <a:ext cx="1679040" cy="360"/>
            </p14:xfrm>
          </p:contentPart>
        </mc:Choice>
        <mc:Fallback>
          <p:pic>
            <p:nvPicPr>
              <p:cNvPr id="10" name="Ink 9">
                <a:extLst>
                  <a:ext uri="{FF2B5EF4-FFF2-40B4-BE49-F238E27FC236}">
                    <a16:creationId xmlns:a16="http://schemas.microsoft.com/office/drawing/2014/main" id="{63D05525-47D2-A3AF-2CDF-41C4739FD393}"/>
                  </a:ext>
                </a:extLst>
              </p:cNvPr>
              <p:cNvPicPr/>
              <p:nvPr/>
            </p:nvPicPr>
            <p:blipFill>
              <a:blip r:embed="rId5"/>
              <a:stretch>
                <a:fillRect/>
              </a:stretch>
            </p:blipFill>
            <p:spPr>
              <a:xfrm>
                <a:off x="901252" y="4367391"/>
                <a:ext cx="1786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053EFF7C-94BE-0D37-BD6F-39D3588E5AFF}"/>
                  </a:ext>
                </a:extLst>
              </p14:cNvPr>
              <p14:cNvContentPartPr/>
              <p14:nvPr/>
            </p14:nvContentPartPr>
            <p14:xfrm>
              <a:off x="6741532" y="4475391"/>
              <a:ext cx="832680" cy="360"/>
            </p14:xfrm>
          </p:contentPart>
        </mc:Choice>
        <mc:Fallback>
          <p:pic>
            <p:nvPicPr>
              <p:cNvPr id="11" name="Ink 10">
                <a:extLst>
                  <a:ext uri="{FF2B5EF4-FFF2-40B4-BE49-F238E27FC236}">
                    <a16:creationId xmlns:a16="http://schemas.microsoft.com/office/drawing/2014/main" id="{053EFF7C-94BE-0D37-BD6F-39D3588E5AFF}"/>
                  </a:ext>
                </a:extLst>
              </p:cNvPr>
              <p:cNvPicPr/>
              <p:nvPr/>
            </p:nvPicPr>
            <p:blipFill>
              <a:blip r:embed="rId7"/>
              <a:stretch>
                <a:fillRect/>
              </a:stretch>
            </p:blipFill>
            <p:spPr>
              <a:xfrm>
                <a:off x="6687892" y="4367391"/>
                <a:ext cx="940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C208D26A-FB3E-4A3F-5580-537346951731}"/>
                  </a:ext>
                </a:extLst>
              </p14:cNvPr>
              <p14:cNvContentPartPr/>
              <p14:nvPr/>
            </p14:nvContentPartPr>
            <p14:xfrm>
              <a:off x="941572" y="5247591"/>
              <a:ext cx="579240" cy="360"/>
            </p14:xfrm>
          </p:contentPart>
        </mc:Choice>
        <mc:Fallback>
          <p:pic>
            <p:nvPicPr>
              <p:cNvPr id="12" name="Ink 11">
                <a:extLst>
                  <a:ext uri="{FF2B5EF4-FFF2-40B4-BE49-F238E27FC236}">
                    <a16:creationId xmlns:a16="http://schemas.microsoft.com/office/drawing/2014/main" id="{C208D26A-FB3E-4A3F-5580-537346951731}"/>
                  </a:ext>
                </a:extLst>
              </p:cNvPr>
              <p:cNvPicPr/>
              <p:nvPr/>
            </p:nvPicPr>
            <p:blipFill>
              <a:blip r:embed="rId9"/>
              <a:stretch>
                <a:fillRect/>
              </a:stretch>
            </p:blipFill>
            <p:spPr>
              <a:xfrm>
                <a:off x="887932" y="5139591"/>
                <a:ext cx="686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EE59D14B-2EC7-0164-4D03-F0980A10E6BA}"/>
                  </a:ext>
                </a:extLst>
              </p14:cNvPr>
              <p14:cNvContentPartPr/>
              <p14:nvPr/>
            </p14:nvContentPartPr>
            <p14:xfrm>
              <a:off x="6714172" y="5247591"/>
              <a:ext cx="722880" cy="360"/>
            </p14:xfrm>
          </p:contentPart>
        </mc:Choice>
        <mc:Fallback>
          <p:pic>
            <p:nvPicPr>
              <p:cNvPr id="13" name="Ink 12">
                <a:extLst>
                  <a:ext uri="{FF2B5EF4-FFF2-40B4-BE49-F238E27FC236}">
                    <a16:creationId xmlns:a16="http://schemas.microsoft.com/office/drawing/2014/main" id="{EE59D14B-2EC7-0164-4D03-F0980A10E6BA}"/>
                  </a:ext>
                </a:extLst>
              </p:cNvPr>
              <p:cNvPicPr/>
              <p:nvPr/>
            </p:nvPicPr>
            <p:blipFill>
              <a:blip r:embed="rId11"/>
              <a:stretch>
                <a:fillRect/>
              </a:stretch>
            </p:blipFill>
            <p:spPr>
              <a:xfrm>
                <a:off x="6660532" y="5139591"/>
                <a:ext cx="830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E9857A0E-CF5A-0568-08E5-E8C8AAE76BB4}"/>
                  </a:ext>
                </a:extLst>
              </p14:cNvPr>
              <p14:cNvContentPartPr/>
              <p14:nvPr/>
            </p14:nvContentPartPr>
            <p14:xfrm>
              <a:off x="13080052" y="4215831"/>
              <a:ext cx="360" cy="10080"/>
            </p14:xfrm>
          </p:contentPart>
        </mc:Choice>
        <mc:Fallback>
          <p:pic>
            <p:nvPicPr>
              <p:cNvPr id="14" name="Ink 13">
                <a:extLst>
                  <a:ext uri="{FF2B5EF4-FFF2-40B4-BE49-F238E27FC236}">
                    <a16:creationId xmlns:a16="http://schemas.microsoft.com/office/drawing/2014/main" id="{E9857A0E-CF5A-0568-08E5-E8C8AAE76BB4}"/>
                  </a:ext>
                </a:extLst>
              </p:cNvPr>
              <p:cNvPicPr/>
              <p:nvPr/>
            </p:nvPicPr>
            <p:blipFill>
              <a:blip r:embed="rId13"/>
              <a:stretch>
                <a:fillRect/>
              </a:stretch>
            </p:blipFill>
            <p:spPr>
              <a:xfrm>
                <a:off x="13026052" y="4108191"/>
                <a:ext cx="108000" cy="225720"/>
              </a:xfrm>
              <a:prstGeom prst="rect">
                <a:avLst/>
              </a:prstGeom>
            </p:spPr>
          </p:pic>
        </mc:Fallback>
      </mc:AlternateContent>
    </p:spTree>
    <p:extLst>
      <p:ext uri="{BB962C8B-B14F-4D97-AF65-F5344CB8AC3E}">
        <p14:creationId xmlns:p14="http://schemas.microsoft.com/office/powerpoint/2010/main" val="233458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A78608-5FD1-2139-8F73-5D0137D71420}"/>
              </a:ext>
            </a:extLst>
          </p:cNvPr>
          <p:cNvSpPr>
            <a:spLocks noGrp="1"/>
          </p:cNvSpPr>
          <p:nvPr>
            <p:ph type="sldNum" sz="quarter" idx="12"/>
          </p:nvPr>
        </p:nvSpPr>
        <p:spPr/>
        <p:txBody>
          <a:bodyPr/>
          <a:lstStyle/>
          <a:p>
            <a:fld id="{2CBADB88-3314-7042-BE5F-DD54EEAFDD16}" type="slidenum">
              <a:rPr lang="en-US" smtClean="0"/>
              <a:t>12</a:t>
            </a:fld>
            <a:endParaRPr lang="en-US"/>
          </a:p>
        </p:txBody>
      </p:sp>
      <p:pic>
        <p:nvPicPr>
          <p:cNvPr id="6" name="Picture 5">
            <a:extLst>
              <a:ext uri="{FF2B5EF4-FFF2-40B4-BE49-F238E27FC236}">
                <a16:creationId xmlns:a16="http://schemas.microsoft.com/office/drawing/2014/main" id="{2218EEDA-956C-1310-4E80-BA2574E6C550}"/>
              </a:ext>
            </a:extLst>
          </p:cNvPr>
          <p:cNvPicPr>
            <a:picLocks noChangeAspect="1"/>
          </p:cNvPicPr>
          <p:nvPr/>
        </p:nvPicPr>
        <p:blipFill>
          <a:blip r:embed="rId3"/>
          <a:stretch>
            <a:fillRect/>
          </a:stretch>
        </p:blipFill>
        <p:spPr>
          <a:xfrm>
            <a:off x="397271" y="808618"/>
            <a:ext cx="11397457" cy="4978033"/>
          </a:xfrm>
          <a:prstGeom prst="rect">
            <a:avLst/>
          </a:prstGeom>
        </p:spPr>
      </p:pic>
      <p:pic>
        <p:nvPicPr>
          <p:cNvPr id="8" name="Picture 7">
            <a:extLst>
              <a:ext uri="{FF2B5EF4-FFF2-40B4-BE49-F238E27FC236}">
                <a16:creationId xmlns:a16="http://schemas.microsoft.com/office/drawing/2014/main" id="{04AE03A2-9F99-B932-2606-E11AFE2AF74D}"/>
              </a:ext>
            </a:extLst>
          </p:cNvPr>
          <p:cNvPicPr>
            <a:picLocks noChangeAspect="1"/>
          </p:cNvPicPr>
          <p:nvPr/>
        </p:nvPicPr>
        <p:blipFill>
          <a:blip r:embed="rId4"/>
          <a:stretch>
            <a:fillRect/>
          </a:stretch>
        </p:blipFill>
        <p:spPr>
          <a:xfrm>
            <a:off x="397271" y="5773003"/>
            <a:ext cx="11411105" cy="895475"/>
          </a:xfrm>
          <a:prstGeom prst="rect">
            <a:avLst/>
          </a:prstGeom>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008C23FE-CB3F-2645-890A-6FB9B7F7E397}"/>
                  </a:ext>
                </a:extLst>
              </p14:cNvPr>
              <p14:cNvContentPartPr/>
              <p14:nvPr/>
            </p14:nvContentPartPr>
            <p14:xfrm>
              <a:off x="723052" y="1283631"/>
              <a:ext cx="9415800" cy="360"/>
            </p14:xfrm>
          </p:contentPart>
        </mc:Choice>
        <mc:Fallback>
          <p:pic>
            <p:nvPicPr>
              <p:cNvPr id="10" name="Ink 9">
                <a:extLst>
                  <a:ext uri="{FF2B5EF4-FFF2-40B4-BE49-F238E27FC236}">
                    <a16:creationId xmlns:a16="http://schemas.microsoft.com/office/drawing/2014/main" id="{008C23FE-CB3F-2645-890A-6FB9B7F7E397}"/>
                  </a:ext>
                </a:extLst>
              </p:cNvPr>
              <p:cNvPicPr/>
              <p:nvPr/>
            </p:nvPicPr>
            <p:blipFill>
              <a:blip r:embed="rId6"/>
              <a:stretch>
                <a:fillRect/>
              </a:stretch>
            </p:blipFill>
            <p:spPr>
              <a:xfrm>
                <a:off x="669052" y="1175631"/>
                <a:ext cx="9523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9605072E-439F-3873-B4ED-F77302335A2B}"/>
                  </a:ext>
                </a:extLst>
              </p14:cNvPr>
              <p14:cNvContentPartPr/>
              <p14:nvPr/>
            </p14:nvContentPartPr>
            <p14:xfrm>
              <a:off x="-150308" y="4380711"/>
              <a:ext cx="360" cy="360"/>
            </p14:xfrm>
          </p:contentPart>
        </mc:Choice>
        <mc:Fallback>
          <p:pic>
            <p:nvPicPr>
              <p:cNvPr id="11" name="Ink 10">
                <a:extLst>
                  <a:ext uri="{FF2B5EF4-FFF2-40B4-BE49-F238E27FC236}">
                    <a16:creationId xmlns:a16="http://schemas.microsoft.com/office/drawing/2014/main" id="{9605072E-439F-3873-B4ED-F77302335A2B}"/>
                  </a:ext>
                </a:extLst>
              </p:cNvPr>
              <p:cNvPicPr/>
              <p:nvPr/>
            </p:nvPicPr>
            <p:blipFill>
              <a:blip r:embed="rId8"/>
              <a:stretch>
                <a:fillRect/>
              </a:stretch>
            </p:blipFill>
            <p:spPr>
              <a:xfrm>
                <a:off x="-203948" y="4272711"/>
                <a:ext cx="108000" cy="216000"/>
              </a:xfrm>
              <a:prstGeom prst="rect">
                <a:avLst/>
              </a:prstGeom>
            </p:spPr>
          </p:pic>
        </mc:Fallback>
      </mc:AlternateContent>
    </p:spTree>
    <p:extLst>
      <p:ext uri="{BB962C8B-B14F-4D97-AF65-F5344CB8AC3E}">
        <p14:creationId xmlns:p14="http://schemas.microsoft.com/office/powerpoint/2010/main" val="341453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FFA05D-5EAA-A021-3AB8-404D1CBEC038}"/>
              </a:ext>
            </a:extLst>
          </p:cNvPr>
          <p:cNvSpPr>
            <a:spLocks noGrp="1"/>
          </p:cNvSpPr>
          <p:nvPr>
            <p:ph type="sldNum" sz="quarter" idx="12"/>
          </p:nvPr>
        </p:nvSpPr>
        <p:spPr/>
        <p:txBody>
          <a:bodyPr/>
          <a:lstStyle/>
          <a:p>
            <a:fld id="{2CBADB88-3314-7042-BE5F-DD54EEAFDD16}" type="slidenum">
              <a:rPr lang="en-US" smtClean="0"/>
              <a:t>13</a:t>
            </a:fld>
            <a:endParaRPr lang="en-US"/>
          </a:p>
        </p:txBody>
      </p:sp>
      <p:sp>
        <p:nvSpPr>
          <p:cNvPr id="4" name="TextBox 3">
            <a:extLst>
              <a:ext uri="{FF2B5EF4-FFF2-40B4-BE49-F238E27FC236}">
                <a16:creationId xmlns:a16="http://schemas.microsoft.com/office/drawing/2014/main" id="{A7B6EACC-AD71-CA8F-4D31-2F5767B866CD}"/>
              </a:ext>
            </a:extLst>
          </p:cNvPr>
          <p:cNvSpPr txBox="1"/>
          <p:nvPr/>
        </p:nvSpPr>
        <p:spPr>
          <a:xfrm>
            <a:off x="237699" y="372871"/>
            <a:ext cx="8199824" cy="369332"/>
          </a:xfrm>
          <a:prstGeom prst="rect">
            <a:avLst/>
          </a:prstGeom>
          <a:noFill/>
        </p:spPr>
        <p:txBody>
          <a:bodyPr wrap="square">
            <a:spAutoFit/>
          </a:bodyPr>
          <a:lstStyle/>
          <a:p>
            <a:pPr algn="l">
              <a:spcAft>
                <a:spcPts val="1200"/>
              </a:spcAft>
            </a:pPr>
            <a:r>
              <a:rPr lang="en-US" b="1" i="0" dirty="0">
                <a:solidFill>
                  <a:srgbClr val="1B3051"/>
                </a:solidFill>
                <a:effectLst/>
              </a:rPr>
              <a:t>Table 2 Frequencies of key practices related to current safe sleeping program</a:t>
            </a:r>
          </a:p>
        </p:txBody>
      </p:sp>
      <p:pic>
        <p:nvPicPr>
          <p:cNvPr id="6" name="Picture 5">
            <a:extLst>
              <a:ext uri="{FF2B5EF4-FFF2-40B4-BE49-F238E27FC236}">
                <a16:creationId xmlns:a16="http://schemas.microsoft.com/office/drawing/2014/main" id="{3277D7A0-848E-53CC-676B-7C640A17DDB8}"/>
              </a:ext>
            </a:extLst>
          </p:cNvPr>
          <p:cNvPicPr>
            <a:picLocks noChangeAspect="1"/>
          </p:cNvPicPr>
          <p:nvPr/>
        </p:nvPicPr>
        <p:blipFill>
          <a:blip r:embed="rId3"/>
          <a:stretch>
            <a:fillRect/>
          </a:stretch>
        </p:blipFill>
        <p:spPr>
          <a:xfrm>
            <a:off x="142044" y="1028364"/>
            <a:ext cx="11907912" cy="5126775"/>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6BAF5E3B-E485-7D9C-7AD6-8522B67F0E9F}"/>
                  </a:ext>
                </a:extLst>
              </p14:cNvPr>
              <p14:cNvContentPartPr/>
              <p14:nvPr/>
            </p14:nvContentPartPr>
            <p14:xfrm>
              <a:off x="412862" y="1891312"/>
              <a:ext cx="1062000" cy="360"/>
            </p14:xfrm>
          </p:contentPart>
        </mc:Choice>
        <mc:Fallback>
          <p:pic>
            <p:nvPicPr>
              <p:cNvPr id="7" name="Ink 6">
                <a:extLst>
                  <a:ext uri="{FF2B5EF4-FFF2-40B4-BE49-F238E27FC236}">
                    <a16:creationId xmlns:a16="http://schemas.microsoft.com/office/drawing/2014/main" id="{6BAF5E3B-E485-7D9C-7AD6-8522B67F0E9F}"/>
                  </a:ext>
                </a:extLst>
              </p:cNvPr>
              <p:cNvPicPr/>
              <p:nvPr/>
            </p:nvPicPr>
            <p:blipFill>
              <a:blip r:embed="rId5"/>
              <a:stretch>
                <a:fillRect/>
              </a:stretch>
            </p:blipFill>
            <p:spPr>
              <a:xfrm>
                <a:off x="358862" y="1783312"/>
                <a:ext cx="1169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80B3290B-E8EF-BF11-AD8F-C564C7B9190E}"/>
                  </a:ext>
                </a:extLst>
              </p14:cNvPr>
              <p14:cNvContentPartPr/>
              <p14:nvPr/>
            </p14:nvContentPartPr>
            <p14:xfrm>
              <a:off x="6371222" y="1891312"/>
              <a:ext cx="1002240" cy="360"/>
            </p14:xfrm>
          </p:contentPart>
        </mc:Choice>
        <mc:Fallback>
          <p:pic>
            <p:nvPicPr>
              <p:cNvPr id="8" name="Ink 7">
                <a:extLst>
                  <a:ext uri="{FF2B5EF4-FFF2-40B4-BE49-F238E27FC236}">
                    <a16:creationId xmlns:a16="http://schemas.microsoft.com/office/drawing/2014/main" id="{80B3290B-E8EF-BF11-AD8F-C564C7B9190E}"/>
                  </a:ext>
                </a:extLst>
              </p:cNvPr>
              <p:cNvPicPr/>
              <p:nvPr/>
            </p:nvPicPr>
            <p:blipFill>
              <a:blip r:embed="rId7"/>
              <a:stretch>
                <a:fillRect/>
              </a:stretch>
            </p:blipFill>
            <p:spPr>
              <a:xfrm>
                <a:off x="6317222" y="1783312"/>
                <a:ext cx="1109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9B848CAA-8BDB-1816-0AFA-D11401400910}"/>
                  </a:ext>
                </a:extLst>
              </p14:cNvPr>
              <p14:cNvContentPartPr/>
              <p14:nvPr/>
            </p14:nvContentPartPr>
            <p14:xfrm>
              <a:off x="427262" y="2171752"/>
              <a:ext cx="956520" cy="360"/>
            </p14:xfrm>
          </p:contentPart>
        </mc:Choice>
        <mc:Fallback>
          <p:pic>
            <p:nvPicPr>
              <p:cNvPr id="9" name="Ink 8">
                <a:extLst>
                  <a:ext uri="{FF2B5EF4-FFF2-40B4-BE49-F238E27FC236}">
                    <a16:creationId xmlns:a16="http://schemas.microsoft.com/office/drawing/2014/main" id="{9B848CAA-8BDB-1816-0AFA-D11401400910}"/>
                  </a:ext>
                </a:extLst>
              </p:cNvPr>
              <p:cNvPicPr/>
              <p:nvPr/>
            </p:nvPicPr>
            <p:blipFill>
              <a:blip r:embed="rId9"/>
              <a:stretch>
                <a:fillRect/>
              </a:stretch>
            </p:blipFill>
            <p:spPr>
              <a:xfrm>
                <a:off x="373622" y="2064112"/>
                <a:ext cx="1064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1956D155-FB60-FBDE-F3A2-4D228C8CC2BF}"/>
                  </a:ext>
                </a:extLst>
              </p14:cNvPr>
              <p14:cNvContentPartPr/>
              <p14:nvPr/>
            </p14:nvContentPartPr>
            <p14:xfrm>
              <a:off x="6371222" y="2171752"/>
              <a:ext cx="1179000" cy="360"/>
            </p14:xfrm>
          </p:contentPart>
        </mc:Choice>
        <mc:Fallback>
          <p:pic>
            <p:nvPicPr>
              <p:cNvPr id="10" name="Ink 9">
                <a:extLst>
                  <a:ext uri="{FF2B5EF4-FFF2-40B4-BE49-F238E27FC236}">
                    <a16:creationId xmlns:a16="http://schemas.microsoft.com/office/drawing/2014/main" id="{1956D155-FB60-FBDE-F3A2-4D228C8CC2BF}"/>
                  </a:ext>
                </a:extLst>
              </p:cNvPr>
              <p:cNvPicPr/>
              <p:nvPr/>
            </p:nvPicPr>
            <p:blipFill>
              <a:blip r:embed="rId11"/>
              <a:stretch>
                <a:fillRect/>
              </a:stretch>
            </p:blipFill>
            <p:spPr>
              <a:xfrm>
                <a:off x="6317222" y="2064112"/>
                <a:ext cx="1286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353990A-295D-9D2D-FB4E-1022A8C103A1}"/>
                  </a:ext>
                </a:extLst>
              </p14:cNvPr>
              <p14:cNvContentPartPr/>
              <p14:nvPr/>
            </p14:nvContentPartPr>
            <p14:xfrm>
              <a:off x="397742" y="2459392"/>
              <a:ext cx="869040" cy="360"/>
            </p14:xfrm>
          </p:contentPart>
        </mc:Choice>
        <mc:Fallback>
          <p:pic>
            <p:nvPicPr>
              <p:cNvPr id="11" name="Ink 10">
                <a:extLst>
                  <a:ext uri="{FF2B5EF4-FFF2-40B4-BE49-F238E27FC236}">
                    <a16:creationId xmlns:a16="http://schemas.microsoft.com/office/drawing/2014/main" id="{2353990A-295D-9D2D-FB4E-1022A8C103A1}"/>
                  </a:ext>
                </a:extLst>
              </p:cNvPr>
              <p:cNvPicPr/>
              <p:nvPr/>
            </p:nvPicPr>
            <p:blipFill>
              <a:blip r:embed="rId13"/>
              <a:stretch>
                <a:fillRect/>
              </a:stretch>
            </p:blipFill>
            <p:spPr>
              <a:xfrm>
                <a:off x="344102" y="2351752"/>
                <a:ext cx="976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26A8E90-FBD0-8998-1CBB-98767D89B760}"/>
                  </a:ext>
                </a:extLst>
              </p14:cNvPr>
              <p14:cNvContentPartPr/>
              <p14:nvPr/>
            </p14:nvContentPartPr>
            <p14:xfrm>
              <a:off x="6356462" y="2459392"/>
              <a:ext cx="825120" cy="360"/>
            </p14:xfrm>
          </p:contentPart>
        </mc:Choice>
        <mc:Fallback>
          <p:pic>
            <p:nvPicPr>
              <p:cNvPr id="12" name="Ink 11">
                <a:extLst>
                  <a:ext uri="{FF2B5EF4-FFF2-40B4-BE49-F238E27FC236}">
                    <a16:creationId xmlns:a16="http://schemas.microsoft.com/office/drawing/2014/main" id="{926A8E90-FBD0-8998-1CBB-98767D89B760}"/>
                  </a:ext>
                </a:extLst>
              </p:cNvPr>
              <p:cNvPicPr/>
              <p:nvPr/>
            </p:nvPicPr>
            <p:blipFill>
              <a:blip r:embed="rId15"/>
              <a:stretch>
                <a:fillRect/>
              </a:stretch>
            </p:blipFill>
            <p:spPr>
              <a:xfrm>
                <a:off x="6302822" y="2351752"/>
                <a:ext cx="932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BF7AAAF-EE21-62D7-60DE-C68028583C68}"/>
                  </a:ext>
                </a:extLst>
              </p14:cNvPr>
              <p14:cNvContentPartPr/>
              <p14:nvPr/>
            </p14:nvContentPartPr>
            <p14:xfrm>
              <a:off x="383342" y="3686632"/>
              <a:ext cx="470520" cy="360"/>
            </p14:xfrm>
          </p:contentPart>
        </mc:Choice>
        <mc:Fallback>
          <p:pic>
            <p:nvPicPr>
              <p:cNvPr id="14" name="Ink 13">
                <a:extLst>
                  <a:ext uri="{FF2B5EF4-FFF2-40B4-BE49-F238E27FC236}">
                    <a16:creationId xmlns:a16="http://schemas.microsoft.com/office/drawing/2014/main" id="{DBF7AAAF-EE21-62D7-60DE-C68028583C68}"/>
                  </a:ext>
                </a:extLst>
              </p:cNvPr>
              <p:cNvPicPr/>
              <p:nvPr/>
            </p:nvPicPr>
            <p:blipFill>
              <a:blip r:embed="rId17"/>
              <a:stretch>
                <a:fillRect/>
              </a:stretch>
            </p:blipFill>
            <p:spPr>
              <a:xfrm>
                <a:off x="329342" y="3578992"/>
                <a:ext cx="578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94265A6B-A307-D251-F40D-70E95252A23F}"/>
                  </a:ext>
                </a:extLst>
              </p14:cNvPr>
              <p14:cNvContentPartPr/>
              <p14:nvPr/>
            </p14:nvContentPartPr>
            <p14:xfrm>
              <a:off x="6385622" y="3686632"/>
              <a:ext cx="692280" cy="360"/>
            </p14:xfrm>
          </p:contentPart>
        </mc:Choice>
        <mc:Fallback>
          <p:pic>
            <p:nvPicPr>
              <p:cNvPr id="15" name="Ink 14">
                <a:extLst>
                  <a:ext uri="{FF2B5EF4-FFF2-40B4-BE49-F238E27FC236}">
                    <a16:creationId xmlns:a16="http://schemas.microsoft.com/office/drawing/2014/main" id="{94265A6B-A307-D251-F40D-70E95252A23F}"/>
                  </a:ext>
                </a:extLst>
              </p:cNvPr>
              <p:cNvPicPr/>
              <p:nvPr/>
            </p:nvPicPr>
            <p:blipFill>
              <a:blip r:embed="rId19"/>
              <a:stretch>
                <a:fillRect/>
              </a:stretch>
            </p:blipFill>
            <p:spPr>
              <a:xfrm>
                <a:off x="6331622" y="3578992"/>
                <a:ext cx="799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E77CFC5-2983-D19C-8D3F-22A79F83CD7E}"/>
                  </a:ext>
                </a:extLst>
              </p14:cNvPr>
              <p14:cNvContentPartPr/>
              <p14:nvPr/>
            </p14:nvContentPartPr>
            <p14:xfrm>
              <a:off x="368942" y="3958606"/>
              <a:ext cx="657000" cy="360"/>
            </p14:xfrm>
          </p:contentPart>
        </mc:Choice>
        <mc:Fallback>
          <p:pic>
            <p:nvPicPr>
              <p:cNvPr id="16" name="Ink 15">
                <a:extLst>
                  <a:ext uri="{FF2B5EF4-FFF2-40B4-BE49-F238E27FC236}">
                    <a16:creationId xmlns:a16="http://schemas.microsoft.com/office/drawing/2014/main" id="{7E77CFC5-2983-D19C-8D3F-22A79F83CD7E}"/>
                  </a:ext>
                </a:extLst>
              </p:cNvPr>
              <p:cNvPicPr/>
              <p:nvPr/>
            </p:nvPicPr>
            <p:blipFill>
              <a:blip r:embed="rId21"/>
              <a:stretch>
                <a:fillRect/>
              </a:stretch>
            </p:blipFill>
            <p:spPr>
              <a:xfrm>
                <a:off x="314942" y="3850606"/>
                <a:ext cx="764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E4FF9BD-2D9C-F913-3E7C-B9C776EC00C1}"/>
                  </a:ext>
                </a:extLst>
              </p14:cNvPr>
              <p14:cNvContentPartPr/>
              <p14:nvPr/>
            </p14:nvContentPartPr>
            <p14:xfrm>
              <a:off x="6341702" y="3958606"/>
              <a:ext cx="848520" cy="360"/>
            </p14:xfrm>
          </p:contentPart>
        </mc:Choice>
        <mc:Fallback>
          <p:pic>
            <p:nvPicPr>
              <p:cNvPr id="17" name="Ink 16">
                <a:extLst>
                  <a:ext uri="{FF2B5EF4-FFF2-40B4-BE49-F238E27FC236}">
                    <a16:creationId xmlns:a16="http://schemas.microsoft.com/office/drawing/2014/main" id="{4E4FF9BD-2D9C-F913-3E7C-B9C776EC00C1}"/>
                  </a:ext>
                </a:extLst>
              </p:cNvPr>
              <p:cNvPicPr/>
              <p:nvPr/>
            </p:nvPicPr>
            <p:blipFill>
              <a:blip r:embed="rId23"/>
              <a:stretch>
                <a:fillRect/>
              </a:stretch>
            </p:blipFill>
            <p:spPr>
              <a:xfrm>
                <a:off x="6287702" y="3850606"/>
                <a:ext cx="956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87C33499-093E-0163-E027-773444462785}"/>
                  </a:ext>
                </a:extLst>
              </p14:cNvPr>
              <p14:cNvContentPartPr/>
              <p14:nvPr/>
            </p14:nvContentPartPr>
            <p14:xfrm>
              <a:off x="3937262" y="7211566"/>
              <a:ext cx="360" cy="360"/>
            </p14:xfrm>
          </p:contentPart>
        </mc:Choice>
        <mc:Fallback>
          <p:pic>
            <p:nvPicPr>
              <p:cNvPr id="18" name="Ink 17">
                <a:extLst>
                  <a:ext uri="{FF2B5EF4-FFF2-40B4-BE49-F238E27FC236}">
                    <a16:creationId xmlns:a16="http://schemas.microsoft.com/office/drawing/2014/main" id="{87C33499-093E-0163-E027-773444462785}"/>
                  </a:ext>
                </a:extLst>
              </p:cNvPr>
              <p:cNvPicPr/>
              <p:nvPr/>
            </p:nvPicPr>
            <p:blipFill>
              <a:blip r:embed="rId25"/>
              <a:stretch>
                <a:fillRect/>
              </a:stretch>
            </p:blipFill>
            <p:spPr>
              <a:xfrm>
                <a:off x="3883622" y="7103926"/>
                <a:ext cx="108000" cy="216000"/>
              </a:xfrm>
              <a:prstGeom prst="rect">
                <a:avLst/>
              </a:prstGeom>
            </p:spPr>
          </p:pic>
        </mc:Fallback>
      </mc:AlternateContent>
    </p:spTree>
    <p:extLst>
      <p:ext uri="{BB962C8B-B14F-4D97-AF65-F5344CB8AC3E}">
        <p14:creationId xmlns:p14="http://schemas.microsoft.com/office/powerpoint/2010/main" val="177864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7AC2E-8B78-1057-48FF-5F2E43CBD90D}"/>
              </a:ext>
            </a:extLst>
          </p:cNvPr>
          <p:cNvSpPr>
            <a:spLocks noGrp="1"/>
          </p:cNvSpPr>
          <p:nvPr>
            <p:ph type="sldNum" sz="quarter" idx="12"/>
          </p:nvPr>
        </p:nvSpPr>
        <p:spPr/>
        <p:txBody>
          <a:bodyPr/>
          <a:lstStyle/>
          <a:p>
            <a:fld id="{2CBADB88-3314-7042-BE5F-DD54EEAFDD16}" type="slidenum">
              <a:rPr lang="en-US" smtClean="0"/>
              <a:t>14</a:t>
            </a:fld>
            <a:endParaRPr lang="en-US"/>
          </a:p>
        </p:txBody>
      </p:sp>
      <p:pic>
        <p:nvPicPr>
          <p:cNvPr id="4" name="Picture 3">
            <a:extLst>
              <a:ext uri="{FF2B5EF4-FFF2-40B4-BE49-F238E27FC236}">
                <a16:creationId xmlns:a16="http://schemas.microsoft.com/office/drawing/2014/main" id="{91C7964B-2755-4FB8-DBE4-EA3B682E9892}"/>
              </a:ext>
            </a:extLst>
          </p:cNvPr>
          <p:cNvPicPr>
            <a:picLocks noChangeAspect="1"/>
          </p:cNvPicPr>
          <p:nvPr/>
        </p:nvPicPr>
        <p:blipFill>
          <a:blip r:embed="rId2"/>
          <a:stretch>
            <a:fillRect/>
          </a:stretch>
        </p:blipFill>
        <p:spPr>
          <a:xfrm>
            <a:off x="165860" y="965218"/>
            <a:ext cx="11936491" cy="5563376"/>
          </a:xfrm>
          <a:prstGeom prst="rect">
            <a:avLst/>
          </a:prstGeom>
        </p:spPr>
      </p:pic>
      <p:pic>
        <p:nvPicPr>
          <p:cNvPr id="6" name="Picture 5">
            <a:extLst>
              <a:ext uri="{FF2B5EF4-FFF2-40B4-BE49-F238E27FC236}">
                <a16:creationId xmlns:a16="http://schemas.microsoft.com/office/drawing/2014/main" id="{24C8B0DF-8C47-ABED-1D8B-4D2ADDCD2B67}"/>
              </a:ext>
            </a:extLst>
          </p:cNvPr>
          <p:cNvPicPr>
            <a:picLocks noChangeAspect="1"/>
          </p:cNvPicPr>
          <p:nvPr/>
        </p:nvPicPr>
        <p:blipFill>
          <a:blip r:embed="rId3"/>
          <a:stretch>
            <a:fillRect/>
          </a:stretch>
        </p:blipFill>
        <p:spPr>
          <a:xfrm>
            <a:off x="193156" y="683550"/>
            <a:ext cx="11898385" cy="295316"/>
          </a:xfrm>
          <a:prstGeom prst="rect">
            <a:avLst/>
          </a:prstGeom>
        </p:spPr>
      </p:pic>
      <p:pic>
        <p:nvPicPr>
          <p:cNvPr id="9" name="Picture 8">
            <a:extLst>
              <a:ext uri="{FF2B5EF4-FFF2-40B4-BE49-F238E27FC236}">
                <a16:creationId xmlns:a16="http://schemas.microsoft.com/office/drawing/2014/main" id="{F4468323-AF6C-30E3-32CD-EAFAB4CB84F9}"/>
              </a:ext>
            </a:extLst>
          </p:cNvPr>
          <p:cNvPicPr>
            <a:picLocks noChangeAspect="1"/>
          </p:cNvPicPr>
          <p:nvPr/>
        </p:nvPicPr>
        <p:blipFill>
          <a:blip r:embed="rId4"/>
          <a:stretch>
            <a:fillRect/>
          </a:stretch>
        </p:blipFill>
        <p:spPr>
          <a:xfrm>
            <a:off x="518763" y="6543342"/>
            <a:ext cx="7201905" cy="295316"/>
          </a:xfrm>
          <a:prstGeom prst="rect">
            <a:avLst/>
          </a:prstGeom>
        </p:spPr>
      </p:pic>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93348870-DD12-A792-473B-41D7FA99ADD2}"/>
                  </a:ext>
                </a:extLst>
              </p14:cNvPr>
              <p14:cNvContentPartPr/>
              <p14:nvPr/>
            </p14:nvContentPartPr>
            <p14:xfrm>
              <a:off x="427262" y="1435912"/>
              <a:ext cx="9040320" cy="360"/>
            </p14:xfrm>
          </p:contentPart>
        </mc:Choice>
        <mc:Fallback>
          <p:pic>
            <p:nvPicPr>
              <p:cNvPr id="12" name="Ink 11">
                <a:extLst>
                  <a:ext uri="{FF2B5EF4-FFF2-40B4-BE49-F238E27FC236}">
                    <a16:creationId xmlns:a16="http://schemas.microsoft.com/office/drawing/2014/main" id="{93348870-DD12-A792-473B-41D7FA99ADD2}"/>
                  </a:ext>
                </a:extLst>
              </p:cNvPr>
              <p:cNvPicPr/>
              <p:nvPr/>
            </p:nvPicPr>
            <p:blipFill>
              <a:blip r:embed="rId6"/>
              <a:stretch>
                <a:fillRect/>
              </a:stretch>
            </p:blipFill>
            <p:spPr>
              <a:xfrm>
                <a:off x="373622" y="1327912"/>
                <a:ext cx="9147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Ink 13">
                <a:extLst>
                  <a:ext uri="{FF2B5EF4-FFF2-40B4-BE49-F238E27FC236}">
                    <a16:creationId xmlns:a16="http://schemas.microsoft.com/office/drawing/2014/main" id="{288A60B0-4559-A41E-FDF3-821AD172AAE5}"/>
                  </a:ext>
                </a:extLst>
              </p14:cNvPr>
              <p14:cNvContentPartPr/>
              <p14:nvPr/>
            </p14:nvContentPartPr>
            <p14:xfrm>
              <a:off x="442382" y="1719592"/>
              <a:ext cx="8670600" cy="360"/>
            </p14:xfrm>
          </p:contentPart>
        </mc:Choice>
        <mc:Fallback>
          <p:pic>
            <p:nvPicPr>
              <p:cNvPr id="14" name="Ink 13">
                <a:extLst>
                  <a:ext uri="{FF2B5EF4-FFF2-40B4-BE49-F238E27FC236}">
                    <a16:creationId xmlns:a16="http://schemas.microsoft.com/office/drawing/2014/main" id="{288A60B0-4559-A41E-FDF3-821AD172AAE5}"/>
                  </a:ext>
                </a:extLst>
              </p:cNvPr>
              <p:cNvPicPr/>
              <p:nvPr/>
            </p:nvPicPr>
            <p:blipFill>
              <a:blip r:embed="rId8"/>
              <a:stretch>
                <a:fillRect/>
              </a:stretch>
            </p:blipFill>
            <p:spPr>
              <a:xfrm>
                <a:off x="388382" y="1611592"/>
                <a:ext cx="8778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Ink 14">
                <a:extLst>
                  <a:ext uri="{FF2B5EF4-FFF2-40B4-BE49-F238E27FC236}">
                    <a16:creationId xmlns:a16="http://schemas.microsoft.com/office/drawing/2014/main" id="{6F6B9824-B39B-E6A3-D122-A22A6869BE90}"/>
                  </a:ext>
                </a:extLst>
              </p14:cNvPr>
              <p14:cNvContentPartPr/>
              <p14:nvPr/>
            </p14:nvContentPartPr>
            <p14:xfrm>
              <a:off x="13125902" y="1719592"/>
              <a:ext cx="360" cy="360"/>
            </p14:xfrm>
          </p:contentPart>
        </mc:Choice>
        <mc:Fallback>
          <p:pic>
            <p:nvPicPr>
              <p:cNvPr id="15" name="Ink 14">
                <a:extLst>
                  <a:ext uri="{FF2B5EF4-FFF2-40B4-BE49-F238E27FC236}">
                    <a16:creationId xmlns:a16="http://schemas.microsoft.com/office/drawing/2014/main" id="{6F6B9824-B39B-E6A3-D122-A22A6869BE90}"/>
                  </a:ext>
                </a:extLst>
              </p:cNvPr>
              <p:cNvPicPr/>
              <p:nvPr/>
            </p:nvPicPr>
            <p:blipFill>
              <a:blip r:embed="rId10"/>
              <a:stretch>
                <a:fillRect/>
              </a:stretch>
            </p:blipFill>
            <p:spPr>
              <a:xfrm>
                <a:off x="13072262" y="1611592"/>
                <a:ext cx="108000" cy="216000"/>
              </a:xfrm>
              <a:prstGeom prst="rect">
                <a:avLst/>
              </a:prstGeom>
            </p:spPr>
          </p:pic>
        </mc:Fallback>
      </mc:AlternateContent>
    </p:spTree>
    <p:extLst>
      <p:ext uri="{BB962C8B-B14F-4D97-AF65-F5344CB8AC3E}">
        <p14:creationId xmlns:p14="http://schemas.microsoft.com/office/powerpoint/2010/main" val="274282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9E2D10-4D22-7673-238D-47182B5989C5}"/>
              </a:ext>
            </a:extLst>
          </p:cNvPr>
          <p:cNvSpPr>
            <a:spLocks noGrp="1"/>
          </p:cNvSpPr>
          <p:nvPr>
            <p:ph type="sldNum" sz="quarter" idx="12"/>
          </p:nvPr>
        </p:nvSpPr>
        <p:spPr/>
        <p:txBody>
          <a:bodyPr/>
          <a:lstStyle/>
          <a:p>
            <a:fld id="{2CBADB88-3314-7042-BE5F-DD54EEAFDD16}" type="slidenum">
              <a:rPr lang="en-US" smtClean="0"/>
              <a:t>15</a:t>
            </a:fld>
            <a:endParaRPr lang="en-US"/>
          </a:p>
        </p:txBody>
      </p:sp>
      <p:pic>
        <p:nvPicPr>
          <p:cNvPr id="4" name="Picture 3">
            <a:extLst>
              <a:ext uri="{FF2B5EF4-FFF2-40B4-BE49-F238E27FC236}">
                <a16:creationId xmlns:a16="http://schemas.microsoft.com/office/drawing/2014/main" id="{BFCF5967-E3A3-7A11-0B63-3ED124ED6960}"/>
              </a:ext>
            </a:extLst>
          </p:cNvPr>
          <p:cNvPicPr>
            <a:picLocks noChangeAspect="1"/>
          </p:cNvPicPr>
          <p:nvPr/>
        </p:nvPicPr>
        <p:blipFill>
          <a:blip r:embed="rId2"/>
          <a:stretch>
            <a:fillRect/>
          </a:stretch>
        </p:blipFill>
        <p:spPr>
          <a:xfrm>
            <a:off x="127754" y="822761"/>
            <a:ext cx="11936491" cy="5620534"/>
          </a:xfrm>
          <a:prstGeom prst="rect">
            <a:avLst/>
          </a:prstGeom>
        </p:spPr>
      </p:pic>
      <p:pic>
        <p:nvPicPr>
          <p:cNvPr id="5" name="Picture 4">
            <a:extLst>
              <a:ext uri="{FF2B5EF4-FFF2-40B4-BE49-F238E27FC236}">
                <a16:creationId xmlns:a16="http://schemas.microsoft.com/office/drawing/2014/main" id="{CD8F0E17-9B3A-8138-AC98-F14327FEC64F}"/>
              </a:ext>
            </a:extLst>
          </p:cNvPr>
          <p:cNvPicPr>
            <a:picLocks noChangeAspect="1"/>
          </p:cNvPicPr>
          <p:nvPr/>
        </p:nvPicPr>
        <p:blipFill>
          <a:blip r:embed="rId3"/>
          <a:stretch>
            <a:fillRect/>
          </a:stretch>
        </p:blipFill>
        <p:spPr>
          <a:xfrm>
            <a:off x="146806" y="554741"/>
            <a:ext cx="11898385" cy="295316"/>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84EE09E-AAED-ED9B-FD59-C2AE34A198DF}"/>
                  </a:ext>
                </a:extLst>
              </p14:cNvPr>
              <p14:cNvContentPartPr/>
              <p14:nvPr/>
            </p14:nvContentPartPr>
            <p14:xfrm>
              <a:off x="397742" y="3278392"/>
              <a:ext cx="7758000" cy="360"/>
            </p14:xfrm>
          </p:contentPart>
        </mc:Choice>
        <mc:Fallback>
          <p:pic>
            <p:nvPicPr>
              <p:cNvPr id="6" name="Ink 5">
                <a:extLst>
                  <a:ext uri="{FF2B5EF4-FFF2-40B4-BE49-F238E27FC236}">
                    <a16:creationId xmlns:a16="http://schemas.microsoft.com/office/drawing/2014/main" id="{284EE09E-AAED-ED9B-FD59-C2AE34A198DF}"/>
                  </a:ext>
                </a:extLst>
              </p:cNvPr>
              <p:cNvPicPr/>
              <p:nvPr/>
            </p:nvPicPr>
            <p:blipFill>
              <a:blip r:embed="rId5"/>
              <a:stretch>
                <a:fillRect/>
              </a:stretch>
            </p:blipFill>
            <p:spPr>
              <a:xfrm>
                <a:off x="344102" y="3170752"/>
                <a:ext cx="7865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6FCF473F-6C16-FA2C-B38F-C3246D632940}"/>
                  </a:ext>
                </a:extLst>
              </p14:cNvPr>
              <p14:cNvContentPartPr/>
              <p14:nvPr/>
            </p14:nvContentPartPr>
            <p14:xfrm>
              <a:off x="385119" y="1345506"/>
              <a:ext cx="10087920" cy="360"/>
            </p14:xfrm>
          </p:contentPart>
        </mc:Choice>
        <mc:Fallback>
          <p:pic>
            <p:nvPicPr>
              <p:cNvPr id="10" name="Ink 9">
                <a:extLst>
                  <a:ext uri="{FF2B5EF4-FFF2-40B4-BE49-F238E27FC236}">
                    <a16:creationId xmlns:a16="http://schemas.microsoft.com/office/drawing/2014/main" id="{6FCF473F-6C16-FA2C-B38F-C3246D632940}"/>
                  </a:ext>
                </a:extLst>
              </p:cNvPr>
              <p:cNvPicPr/>
              <p:nvPr/>
            </p:nvPicPr>
            <p:blipFill>
              <a:blip r:embed="rId7"/>
              <a:stretch>
                <a:fillRect/>
              </a:stretch>
            </p:blipFill>
            <p:spPr>
              <a:xfrm>
                <a:off x="331119" y="1237866"/>
                <a:ext cx="1019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4AB51128-7A16-2B10-447A-02CBB3846A63}"/>
                  </a:ext>
                </a:extLst>
              </p14:cNvPr>
              <p14:cNvContentPartPr/>
              <p14:nvPr/>
            </p14:nvContentPartPr>
            <p14:xfrm>
              <a:off x="458559" y="1630986"/>
              <a:ext cx="10094760" cy="360"/>
            </p14:xfrm>
          </p:contentPart>
        </mc:Choice>
        <mc:Fallback>
          <p:pic>
            <p:nvPicPr>
              <p:cNvPr id="12" name="Ink 11">
                <a:extLst>
                  <a:ext uri="{FF2B5EF4-FFF2-40B4-BE49-F238E27FC236}">
                    <a16:creationId xmlns:a16="http://schemas.microsoft.com/office/drawing/2014/main" id="{4AB51128-7A16-2B10-447A-02CBB3846A63}"/>
                  </a:ext>
                </a:extLst>
              </p:cNvPr>
              <p:cNvPicPr/>
              <p:nvPr/>
            </p:nvPicPr>
            <p:blipFill>
              <a:blip r:embed="rId9"/>
              <a:stretch>
                <a:fillRect/>
              </a:stretch>
            </p:blipFill>
            <p:spPr>
              <a:xfrm>
                <a:off x="404919" y="1523346"/>
                <a:ext cx="10202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B1CBC9E2-22A6-7BB8-9A77-DED86E8C931D}"/>
                  </a:ext>
                </a:extLst>
              </p14:cNvPr>
              <p14:cNvContentPartPr/>
              <p14:nvPr/>
            </p14:nvContentPartPr>
            <p14:xfrm>
              <a:off x="429039" y="3871266"/>
              <a:ext cx="5114520" cy="360"/>
            </p14:xfrm>
          </p:contentPart>
        </mc:Choice>
        <mc:Fallback>
          <p:pic>
            <p:nvPicPr>
              <p:cNvPr id="15" name="Ink 14">
                <a:extLst>
                  <a:ext uri="{FF2B5EF4-FFF2-40B4-BE49-F238E27FC236}">
                    <a16:creationId xmlns:a16="http://schemas.microsoft.com/office/drawing/2014/main" id="{B1CBC9E2-22A6-7BB8-9A77-DED86E8C931D}"/>
                  </a:ext>
                </a:extLst>
              </p:cNvPr>
              <p:cNvPicPr/>
              <p:nvPr/>
            </p:nvPicPr>
            <p:blipFill>
              <a:blip r:embed="rId11"/>
              <a:stretch>
                <a:fillRect/>
              </a:stretch>
            </p:blipFill>
            <p:spPr>
              <a:xfrm>
                <a:off x="375399" y="3763626"/>
                <a:ext cx="5222160" cy="216000"/>
              </a:xfrm>
              <a:prstGeom prst="rect">
                <a:avLst/>
              </a:prstGeom>
            </p:spPr>
          </p:pic>
        </mc:Fallback>
      </mc:AlternateContent>
    </p:spTree>
    <p:extLst>
      <p:ext uri="{BB962C8B-B14F-4D97-AF65-F5344CB8AC3E}">
        <p14:creationId xmlns:p14="http://schemas.microsoft.com/office/powerpoint/2010/main" val="184295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F53B3-B67F-C0EC-1DB8-148B82E8834B}"/>
              </a:ext>
            </a:extLst>
          </p:cNvPr>
          <p:cNvSpPr>
            <a:spLocks noGrp="1"/>
          </p:cNvSpPr>
          <p:nvPr>
            <p:ph type="sldNum" sz="quarter" idx="12"/>
          </p:nvPr>
        </p:nvSpPr>
        <p:spPr/>
        <p:txBody>
          <a:bodyPr/>
          <a:lstStyle/>
          <a:p>
            <a:fld id="{2CBADB88-3314-7042-BE5F-DD54EEAFDD16}" type="slidenum">
              <a:rPr lang="en-US" smtClean="0"/>
              <a:t>16</a:t>
            </a:fld>
            <a:endParaRPr lang="en-US"/>
          </a:p>
        </p:txBody>
      </p:sp>
      <p:pic>
        <p:nvPicPr>
          <p:cNvPr id="4" name="Picture 3">
            <a:extLst>
              <a:ext uri="{FF2B5EF4-FFF2-40B4-BE49-F238E27FC236}">
                <a16:creationId xmlns:a16="http://schemas.microsoft.com/office/drawing/2014/main" id="{702E7CA9-F0E8-1CD6-917E-BFE3DBE25EDA}"/>
              </a:ext>
            </a:extLst>
          </p:cNvPr>
          <p:cNvPicPr>
            <a:picLocks noChangeAspect="1"/>
          </p:cNvPicPr>
          <p:nvPr/>
        </p:nvPicPr>
        <p:blipFill>
          <a:blip r:embed="rId2"/>
          <a:stretch>
            <a:fillRect/>
          </a:stretch>
        </p:blipFill>
        <p:spPr>
          <a:xfrm>
            <a:off x="265383" y="617105"/>
            <a:ext cx="5245549" cy="5114954"/>
          </a:xfrm>
          <a:prstGeom prst="rect">
            <a:avLst/>
          </a:prstGeom>
        </p:spPr>
      </p:pic>
      <p:pic>
        <p:nvPicPr>
          <p:cNvPr id="6" name="Picture 5">
            <a:extLst>
              <a:ext uri="{FF2B5EF4-FFF2-40B4-BE49-F238E27FC236}">
                <a16:creationId xmlns:a16="http://schemas.microsoft.com/office/drawing/2014/main" id="{FFB5C0A8-1EEB-8FAB-6A8E-82B20083BD5D}"/>
              </a:ext>
            </a:extLst>
          </p:cNvPr>
          <p:cNvPicPr>
            <a:picLocks noChangeAspect="1"/>
          </p:cNvPicPr>
          <p:nvPr/>
        </p:nvPicPr>
        <p:blipFill>
          <a:blip r:embed="rId3"/>
          <a:srcRect b="7459"/>
          <a:stretch/>
        </p:blipFill>
        <p:spPr>
          <a:xfrm>
            <a:off x="5990752" y="1920828"/>
            <a:ext cx="5932656" cy="2528341"/>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13F58FD5-FC2E-B72D-E459-F9CD291014A7}"/>
                  </a:ext>
                </a:extLst>
              </p14:cNvPr>
              <p14:cNvContentPartPr/>
              <p14:nvPr/>
            </p14:nvContentPartPr>
            <p14:xfrm>
              <a:off x="6194462" y="2824432"/>
              <a:ext cx="5337360" cy="360"/>
            </p14:xfrm>
          </p:contentPart>
        </mc:Choice>
        <mc:Fallback>
          <p:pic>
            <p:nvPicPr>
              <p:cNvPr id="9" name="Ink 8">
                <a:extLst>
                  <a:ext uri="{FF2B5EF4-FFF2-40B4-BE49-F238E27FC236}">
                    <a16:creationId xmlns:a16="http://schemas.microsoft.com/office/drawing/2014/main" id="{13F58FD5-FC2E-B72D-E459-F9CD291014A7}"/>
                  </a:ext>
                </a:extLst>
              </p:cNvPr>
              <p:cNvPicPr/>
              <p:nvPr/>
            </p:nvPicPr>
            <p:blipFill>
              <a:blip r:embed="rId5"/>
              <a:stretch>
                <a:fillRect/>
              </a:stretch>
            </p:blipFill>
            <p:spPr>
              <a:xfrm>
                <a:off x="6140462" y="2716432"/>
                <a:ext cx="5445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09C8D132-6023-435B-AB3B-58096FB0CF5D}"/>
                  </a:ext>
                </a:extLst>
              </p14:cNvPr>
              <p14:cNvContentPartPr/>
              <p14:nvPr/>
            </p14:nvContentPartPr>
            <p14:xfrm>
              <a:off x="6298502" y="3814432"/>
              <a:ext cx="5352840" cy="360"/>
            </p14:xfrm>
          </p:contentPart>
        </mc:Choice>
        <mc:Fallback>
          <p:pic>
            <p:nvPicPr>
              <p:cNvPr id="11" name="Ink 10">
                <a:extLst>
                  <a:ext uri="{FF2B5EF4-FFF2-40B4-BE49-F238E27FC236}">
                    <a16:creationId xmlns:a16="http://schemas.microsoft.com/office/drawing/2014/main" id="{09C8D132-6023-435B-AB3B-58096FB0CF5D}"/>
                  </a:ext>
                </a:extLst>
              </p:cNvPr>
              <p:cNvPicPr/>
              <p:nvPr/>
            </p:nvPicPr>
            <p:blipFill>
              <a:blip r:embed="rId7"/>
              <a:stretch>
                <a:fillRect/>
              </a:stretch>
            </p:blipFill>
            <p:spPr>
              <a:xfrm>
                <a:off x="6244502" y="3706792"/>
                <a:ext cx="54604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2B459AA2-D446-A3F4-E933-AFF5B744EE4B}"/>
                  </a:ext>
                </a:extLst>
              </p14:cNvPr>
              <p14:cNvContentPartPr/>
              <p14:nvPr/>
            </p14:nvContentPartPr>
            <p14:xfrm>
              <a:off x="12963902" y="3814432"/>
              <a:ext cx="360" cy="360"/>
            </p14:xfrm>
          </p:contentPart>
        </mc:Choice>
        <mc:Fallback>
          <p:pic>
            <p:nvPicPr>
              <p:cNvPr id="12" name="Ink 11">
                <a:extLst>
                  <a:ext uri="{FF2B5EF4-FFF2-40B4-BE49-F238E27FC236}">
                    <a16:creationId xmlns:a16="http://schemas.microsoft.com/office/drawing/2014/main" id="{2B459AA2-D446-A3F4-E933-AFF5B744EE4B}"/>
                  </a:ext>
                </a:extLst>
              </p:cNvPr>
              <p:cNvPicPr/>
              <p:nvPr/>
            </p:nvPicPr>
            <p:blipFill>
              <a:blip r:embed="rId9"/>
              <a:stretch>
                <a:fillRect/>
              </a:stretch>
            </p:blipFill>
            <p:spPr>
              <a:xfrm>
                <a:off x="12909902" y="3706792"/>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4C65B0C0-612A-2526-15EE-82E1094F0CD8}"/>
                  </a:ext>
                </a:extLst>
              </p14:cNvPr>
              <p14:cNvContentPartPr/>
              <p14:nvPr/>
            </p14:nvContentPartPr>
            <p14:xfrm>
              <a:off x="604382" y="3667912"/>
              <a:ext cx="4744800" cy="360"/>
            </p14:xfrm>
          </p:contentPart>
        </mc:Choice>
        <mc:Fallback>
          <p:pic>
            <p:nvPicPr>
              <p:cNvPr id="14" name="Ink 13">
                <a:extLst>
                  <a:ext uri="{FF2B5EF4-FFF2-40B4-BE49-F238E27FC236}">
                    <a16:creationId xmlns:a16="http://schemas.microsoft.com/office/drawing/2014/main" id="{4C65B0C0-612A-2526-15EE-82E1094F0CD8}"/>
                  </a:ext>
                </a:extLst>
              </p:cNvPr>
              <p:cNvPicPr/>
              <p:nvPr/>
            </p:nvPicPr>
            <p:blipFill>
              <a:blip r:embed="rId11"/>
              <a:stretch>
                <a:fillRect/>
              </a:stretch>
            </p:blipFill>
            <p:spPr>
              <a:xfrm>
                <a:off x="550742" y="3559912"/>
                <a:ext cx="4852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23E24025-67E7-B895-8C78-A75878311BA4}"/>
                  </a:ext>
                </a:extLst>
              </p14:cNvPr>
              <p14:cNvContentPartPr/>
              <p14:nvPr/>
            </p14:nvContentPartPr>
            <p14:xfrm>
              <a:off x="574862" y="1877632"/>
              <a:ext cx="4833360" cy="360"/>
            </p14:xfrm>
          </p:contentPart>
        </mc:Choice>
        <mc:Fallback>
          <p:pic>
            <p:nvPicPr>
              <p:cNvPr id="15" name="Ink 14">
                <a:extLst>
                  <a:ext uri="{FF2B5EF4-FFF2-40B4-BE49-F238E27FC236}">
                    <a16:creationId xmlns:a16="http://schemas.microsoft.com/office/drawing/2014/main" id="{23E24025-67E7-B895-8C78-A75878311BA4}"/>
                  </a:ext>
                </a:extLst>
              </p:cNvPr>
              <p:cNvPicPr/>
              <p:nvPr/>
            </p:nvPicPr>
            <p:blipFill>
              <a:blip r:embed="rId13"/>
              <a:stretch>
                <a:fillRect/>
              </a:stretch>
            </p:blipFill>
            <p:spPr>
              <a:xfrm>
                <a:off x="521222" y="1769632"/>
                <a:ext cx="4941000" cy="216000"/>
              </a:xfrm>
              <a:prstGeom prst="rect">
                <a:avLst/>
              </a:prstGeom>
            </p:spPr>
          </p:pic>
        </mc:Fallback>
      </mc:AlternateContent>
    </p:spTree>
    <p:extLst>
      <p:ext uri="{BB962C8B-B14F-4D97-AF65-F5344CB8AC3E}">
        <p14:creationId xmlns:p14="http://schemas.microsoft.com/office/powerpoint/2010/main" val="2894691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ECB6F-7333-9934-A320-04C2573D4AF4}"/>
              </a:ext>
            </a:extLst>
          </p:cNvPr>
          <p:cNvSpPr>
            <a:spLocks noGrp="1"/>
          </p:cNvSpPr>
          <p:nvPr>
            <p:ph type="sldNum" sz="quarter" idx="12"/>
          </p:nvPr>
        </p:nvSpPr>
        <p:spPr/>
        <p:txBody>
          <a:bodyPr/>
          <a:lstStyle/>
          <a:p>
            <a:fld id="{2CBADB88-3314-7042-BE5F-DD54EEAFDD16}" type="slidenum">
              <a:rPr lang="en-US" smtClean="0"/>
              <a:t>17</a:t>
            </a:fld>
            <a:endParaRPr lang="en-US"/>
          </a:p>
        </p:txBody>
      </p:sp>
      <p:pic>
        <p:nvPicPr>
          <p:cNvPr id="4" name="Picture 3">
            <a:extLst>
              <a:ext uri="{FF2B5EF4-FFF2-40B4-BE49-F238E27FC236}">
                <a16:creationId xmlns:a16="http://schemas.microsoft.com/office/drawing/2014/main" id="{F275FC73-7965-B0BA-D8BF-8724104DFD2D}"/>
              </a:ext>
            </a:extLst>
          </p:cNvPr>
          <p:cNvPicPr>
            <a:picLocks noChangeAspect="1"/>
          </p:cNvPicPr>
          <p:nvPr/>
        </p:nvPicPr>
        <p:blipFill>
          <a:blip r:embed="rId3"/>
          <a:stretch>
            <a:fillRect/>
          </a:stretch>
        </p:blipFill>
        <p:spPr>
          <a:xfrm>
            <a:off x="993080" y="168488"/>
            <a:ext cx="10205840" cy="1971349"/>
          </a:xfrm>
          <a:prstGeom prst="rect">
            <a:avLst/>
          </a:prstGeom>
        </p:spPr>
      </p:pic>
      <p:pic>
        <p:nvPicPr>
          <p:cNvPr id="6" name="Picture 5">
            <a:extLst>
              <a:ext uri="{FF2B5EF4-FFF2-40B4-BE49-F238E27FC236}">
                <a16:creationId xmlns:a16="http://schemas.microsoft.com/office/drawing/2014/main" id="{C868B56B-195B-DEC5-4F31-1792BC727E66}"/>
              </a:ext>
            </a:extLst>
          </p:cNvPr>
          <p:cNvPicPr>
            <a:picLocks noChangeAspect="1"/>
          </p:cNvPicPr>
          <p:nvPr/>
        </p:nvPicPr>
        <p:blipFill>
          <a:blip r:embed="rId4"/>
          <a:stretch>
            <a:fillRect/>
          </a:stretch>
        </p:blipFill>
        <p:spPr>
          <a:xfrm>
            <a:off x="993080" y="1993809"/>
            <a:ext cx="10205840" cy="4814611"/>
          </a:xfrm>
          <a:prstGeom prst="rect">
            <a:avLst/>
          </a:prstGeom>
        </p:spPr>
      </p:pic>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DAA3BA5C-BEA3-E094-D165-F35B40C22A7A}"/>
                  </a:ext>
                </a:extLst>
              </p14:cNvPr>
              <p14:cNvContentPartPr/>
              <p14:nvPr/>
            </p14:nvContentPartPr>
            <p14:xfrm>
              <a:off x="1061582" y="1281112"/>
              <a:ext cx="10188720" cy="360"/>
            </p14:xfrm>
          </p:contentPart>
        </mc:Choice>
        <mc:Fallback>
          <p:pic>
            <p:nvPicPr>
              <p:cNvPr id="9" name="Ink 8">
                <a:extLst>
                  <a:ext uri="{FF2B5EF4-FFF2-40B4-BE49-F238E27FC236}">
                    <a16:creationId xmlns:a16="http://schemas.microsoft.com/office/drawing/2014/main" id="{DAA3BA5C-BEA3-E094-D165-F35B40C22A7A}"/>
                  </a:ext>
                </a:extLst>
              </p:cNvPr>
              <p:cNvPicPr/>
              <p:nvPr/>
            </p:nvPicPr>
            <p:blipFill>
              <a:blip r:embed="rId6"/>
              <a:stretch>
                <a:fillRect/>
              </a:stretch>
            </p:blipFill>
            <p:spPr>
              <a:xfrm>
                <a:off x="1007942" y="1173112"/>
                <a:ext cx="10296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50A27885-B190-B046-60AD-A0D82D13738D}"/>
                  </a:ext>
                </a:extLst>
              </p14:cNvPr>
              <p14:cNvContentPartPr/>
              <p14:nvPr/>
            </p14:nvContentPartPr>
            <p14:xfrm>
              <a:off x="12580142" y="4262272"/>
              <a:ext cx="360" cy="360"/>
            </p14:xfrm>
          </p:contentPart>
        </mc:Choice>
        <mc:Fallback>
          <p:pic>
            <p:nvPicPr>
              <p:cNvPr id="10" name="Ink 9">
                <a:extLst>
                  <a:ext uri="{FF2B5EF4-FFF2-40B4-BE49-F238E27FC236}">
                    <a16:creationId xmlns:a16="http://schemas.microsoft.com/office/drawing/2014/main" id="{50A27885-B190-B046-60AD-A0D82D13738D}"/>
                  </a:ext>
                </a:extLst>
              </p:cNvPr>
              <p:cNvPicPr/>
              <p:nvPr/>
            </p:nvPicPr>
            <p:blipFill>
              <a:blip r:embed="rId8"/>
              <a:stretch>
                <a:fillRect/>
              </a:stretch>
            </p:blipFill>
            <p:spPr>
              <a:xfrm>
                <a:off x="12526502" y="4154632"/>
                <a:ext cx="108000" cy="216000"/>
              </a:xfrm>
              <a:prstGeom prst="rect">
                <a:avLst/>
              </a:prstGeom>
            </p:spPr>
          </p:pic>
        </mc:Fallback>
      </mc:AlternateContent>
    </p:spTree>
    <p:extLst>
      <p:ext uri="{BB962C8B-B14F-4D97-AF65-F5344CB8AC3E}">
        <p14:creationId xmlns:p14="http://schemas.microsoft.com/office/powerpoint/2010/main" val="4166415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60029E-57C6-A27A-775B-A08C9BD7F1D0}"/>
              </a:ext>
            </a:extLst>
          </p:cNvPr>
          <p:cNvSpPr>
            <a:spLocks noGrp="1"/>
          </p:cNvSpPr>
          <p:nvPr>
            <p:ph idx="1"/>
          </p:nvPr>
        </p:nvSpPr>
        <p:spPr>
          <a:xfrm>
            <a:off x="327060" y="1263599"/>
            <a:ext cx="11537879" cy="5156546"/>
          </a:xfrm>
        </p:spPr>
        <p:txBody>
          <a:bodyPr>
            <a:noAutofit/>
          </a:bodyPr>
          <a:lstStyle/>
          <a:p>
            <a:r>
              <a:rPr lang="en-US" dirty="0">
                <a:latin typeface="+mn-lt"/>
              </a:rPr>
              <a:t>Only 13% of families reported they routinely followed all six Safe Sleep recommendations. This highlights a significant gap between public health messaging and actual infant care practices.</a:t>
            </a:r>
          </a:p>
          <a:p>
            <a:r>
              <a:rPr lang="en-US" dirty="0">
                <a:latin typeface="+mn-lt"/>
              </a:rPr>
              <a:t>Many participants were first-time parents, whose early habits may shape long-term behaviors—posing broader risks if Safe Sleep practices are not followed.</a:t>
            </a:r>
          </a:p>
          <a:p>
            <a:r>
              <a:rPr lang="en-US" dirty="0">
                <a:latin typeface="+mn-lt"/>
              </a:rPr>
              <a:t>17% of caregivers routinely placed babies in non-supine positions, and over one-third had done so at some point, despite decades of “Back to Sleep” campaigns.</a:t>
            </a:r>
          </a:p>
          <a:p>
            <a:r>
              <a:rPr lang="en-US" dirty="0">
                <a:latin typeface="+mn-lt"/>
              </a:rPr>
              <a:t>Inconsistent use of terms like “bed-sharing” vs. “co-sleeping” creates confusion, weakening the impact of Safe Sleep messaging.</a:t>
            </a:r>
          </a:p>
        </p:txBody>
      </p:sp>
      <p:sp>
        <p:nvSpPr>
          <p:cNvPr id="5" name="Slide Number Placeholder 4">
            <a:extLst>
              <a:ext uri="{FF2B5EF4-FFF2-40B4-BE49-F238E27FC236}">
                <a16:creationId xmlns:a16="http://schemas.microsoft.com/office/drawing/2014/main" id="{3180CFA5-D669-1B64-2509-4113585FA8B7}"/>
              </a:ext>
            </a:extLst>
          </p:cNvPr>
          <p:cNvSpPr>
            <a:spLocks noGrp="1"/>
          </p:cNvSpPr>
          <p:nvPr>
            <p:ph type="sldNum" sz="quarter" idx="12"/>
          </p:nvPr>
        </p:nvSpPr>
        <p:spPr/>
        <p:txBody>
          <a:bodyPr/>
          <a:lstStyle/>
          <a:p>
            <a:fld id="{2CBADB88-3314-7042-BE5F-DD54EEAFDD16}" type="slidenum">
              <a:rPr lang="en-US" smtClean="0"/>
              <a:t>18</a:t>
            </a:fld>
            <a:endParaRPr lang="en-US"/>
          </a:p>
        </p:txBody>
      </p:sp>
    </p:spTree>
    <p:extLst>
      <p:ext uri="{BB962C8B-B14F-4D97-AF65-F5344CB8AC3E}">
        <p14:creationId xmlns:p14="http://schemas.microsoft.com/office/powerpoint/2010/main" val="2221748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45BC21-3ED8-1EE1-522B-0EFBC82A3B28}"/>
              </a:ext>
            </a:extLst>
          </p:cNvPr>
          <p:cNvSpPr>
            <a:spLocks noGrp="1"/>
          </p:cNvSpPr>
          <p:nvPr>
            <p:ph idx="1"/>
          </p:nvPr>
        </p:nvSpPr>
        <p:spPr>
          <a:xfrm>
            <a:off x="328773" y="1146220"/>
            <a:ext cx="11537879" cy="5030743"/>
          </a:xfrm>
        </p:spPr>
        <p:txBody>
          <a:bodyPr>
            <a:normAutofit fontScale="92500" lnSpcReduction="20000"/>
          </a:bodyPr>
          <a:lstStyle/>
          <a:p>
            <a:r>
              <a:rPr lang="en-US" sz="2800" dirty="0">
                <a:latin typeface="+mn-lt"/>
              </a:rPr>
              <a:t>The cross-sectional survey design using a self-report questionnaire, which limits infant care practices to a point in time, and subjects’ data to social desirability bias, likely to provide an underestimate of less socially desirable </a:t>
            </a:r>
            <a:r>
              <a:rPr lang="en-US" sz="2800" dirty="0" err="1">
                <a:latin typeface="+mn-lt"/>
              </a:rPr>
              <a:t>behaviours</a:t>
            </a:r>
            <a:r>
              <a:rPr lang="en-US" sz="2800" dirty="0">
                <a:latin typeface="+mn-lt"/>
              </a:rPr>
              <a:t>.</a:t>
            </a:r>
          </a:p>
          <a:p>
            <a:r>
              <a:rPr lang="en-US" sz="2800" dirty="0">
                <a:latin typeface="+mn-lt"/>
              </a:rPr>
              <a:t>Survey participants were more socially advantaged and  possibly more aware of public health messages which may overestimate adherence to safe sleep guidelines.</a:t>
            </a:r>
          </a:p>
          <a:p>
            <a:r>
              <a:rPr lang="en-US" sz="2800" dirty="0">
                <a:latin typeface="+mn-lt"/>
              </a:rPr>
              <a:t>The differences in practices between respondents and non-respondents are unknown.</a:t>
            </a:r>
          </a:p>
          <a:p>
            <a:r>
              <a:rPr lang="en-US" sz="2800" b="1" dirty="0">
                <a:latin typeface="+mn-lt"/>
              </a:rPr>
              <a:t>Recall Bias - </a:t>
            </a:r>
            <a:r>
              <a:rPr lang="en-US" sz="2800" dirty="0">
                <a:latin typeface="+mn-lt"/>
              </a:rPr>
              <a:t>Primary caregivers may not accurately remember or report their infant care practices, especially if some time has passed since the behavior occurred.</a:t>
            </a:r>
          </a:p>
          <a:p>
            <a:r>
              <a:rPr lang="en-US" sz="2800" dirty="0">
                <a:latin typeface="+mn-lt"/>
              </a:rPr>
              <a:t>Study was conducted in only one state (Queensland), limiting generalizability to the whole country. A national study is needed for broader insights, especially in high-risk groups.</a:t>
            </a:r>
          </a:p>
          <a:p>
            <a:endParaRPr lang="en-US" sz="2400" dirty="0"/>
          </a:p>
          <a:p>
            <a:endParaRPr lang="en-US" dirty="0"/>
          </a:p>
        </p:txBody>
      </p:sp>
      <p:sp>
        <p:nvSpPr>
          <p:cNvPr id="7" name="Slide Number Placeholder 6">
            <a:extLst>
              <a:ext uri="{FF2B5EF4-FFF2-40B4-BE49-F238E27FC236}">
                <a16:creationId xmlns:a16="http://schemas.microsoft.com/office/drawing/2014/main" id="{B2D596F6-ECF5-FC5D-FBC7-26CA56778D0D}"/>
              </a:ext>
            </a:extLst>
          </p:cNvPr>
          <p:cNvSpPr>
            <a:spLocks noGrp="1"/>
          </p:cNvSpPr>
          <p:nvPr>
            <p:ph type="sldNum" sz="quarter" idx="12"/>
          </p:nvPr>
        </p:nvSpPr>
        <p:spPr/>
        <p:txBody>
          <a:bodyPr/>
          <a:lstStyle/>
          <a:p>
            <a:fld id="{2CBADB88-3314-7042-BE5F-DD54EEAFDD16}" type="slidenum">
              <a:rPr lang="en-US" smtClean="0"/>
              <a:t>19</a:t>
            </a:fld>
            <a:endParaRPr lang="en-US"/>
          </a:p>
        </p:txBody>
      </p:sp>
    </p:spTree>
    <p:extLst>
      <p:ext uri="{BB962C8B-B14F-4D97-AF65-F5344CB8AC3E}">
        <p14:creationId xmlns:p14="http://schemas.microsoft.com/office/powerpoint/2010/main" val="2192557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1D94C-C9A8-0F32-8EF6-A98809B966B7}"/>
              </a:ext>
            </a:extLst>
          </p:cNvPr>
          <p:cNvSpPr>
            <a:spLocks noGrp="1"/>
          </p:cNvSpPr>
          <p:nvPr>
            <p:ph type="title"/>
          </p:nvPr>
        </p:nvSpPr>
        <p:spPr>
          <a:xfrm>
            <a:off x="9525782" y="72730"/>
            <a:ext cx="2401175" cy="636998"/>
          </a:xfrm>
        </p:spPr>
        <p:txBody>
          <a:bodyPr/>
          <a:lstStyle/>
          <a:p>
            <a:r>
              <a:rPr lang="en-US" dirty="0">
                <a:solidFill>
                  <a:schemeClr val="bg1"/>
                </a:solidFill>
              </a:rPr>
              <a:t>Background</a:t>
            </a:r>
          </a:p>
        </p:txBody>
      </p:sp>
      <p:sp>
        <p:nvSpPr>
          <p:cNvPr id="3" name="Content Placeholder 2">
            <a:extLst>
              <a:ext uri="{FF2B5EF4-FFF2-40B4-BE49-F238E27FC236}">
                <a16:creationId xmlns:a16="http://schemas.microsoft.com/office/drawing/2014/main" id="{A5100BE4-BB12-EB1E-827E-0292F67975F4}"/>
              </a:ext>
            </a:extLst>
          </p:cNvPr>
          <p:cNvSpPr>
            <a:spLocks noGrp="1"/>
          </p:cNvSpPr>
          <p:nvPr>
            <p:ph idx="1"/>
          </p:nvPr>
        </p:nvSpPr>
        <p:spPr>
          <a:xfrm>
            <a:off x="109182" y="955343"/>
            <a:ext cx="7219665" cy="5205551"/>
          </a:xfrm>
        </p:spPr>
        <p:txBody>
          <a:bodyPr>
            <a:normAutofit lnSpcReduction="10000"/>
          </a:bodyPr>
          <a:lstStyle/>
          <a:p>
            <a:r>
              <a:rPr lang="en-US" b="0" i="0" dirty="0">
                <a:solidFill>
                  <a:srgbClr val="1B1F27"/>
                </a:solidFill>
                <a:effectLst/>
                <a:latin typeface="+mn-lt"/>
              </a:rPr>
              <a:t>Sudden Unexpected Infant Death (SUID), which includes Sudden Infant Death Syndrome (SIDS), is the leading cause of injury death in infancy. (AAP)</a:t>
            </a:r>
          </a:p>
          <a:p>
            <a:r>
              <a:rPr lang="en-US" b="0" i="0" dirty="0">
                <a:solidFill>
                  <a:srgbClr val="1C1D1F"/>
                </a:solidFill>
                <a:effectLst/>
                <a:latin typeface="+mn-lt"/>
              </a:rPr>
              <a:t>Sudden unexpected infant death is a sudden and unexpected death of a baby aged younger than 1 year. SUID includes sudden infant death syndrome, accidental suffocation and strangulation in bed, and other deaths from unknown causes.</a:t>
            </a:r>
            <a:endParaRPr lang="en-US" b="0" i="0" dirty="0">
              <a:solidFill>
                <a:srgbClr val="1B1F27"/>
              </a:solidFill>
              <a:effectLst/>
              <a:latin typeface="+mn-lt"/>
            </a:endParaRPr>
          </a:p>
          <a:p>
            <a:r>
              <a:rPr lang="en-US" dirty="0">
                <a:solidFill>
                  <a:schemeClr val="tx1"/>
                </a:solidFill>
                <a:latin typeface="+mn-lt"/>
              </a:rPr>
              <a:t>The American Academy of Pediatrics (AAP) guidelines recommend safe sleep practices including: supine positioning, separate sleep spaces, and approved sleep surfaces such as cribs.</a:t>
            </a:r>
          </a:p>
          <a:p>
            <a:endParaRPr lang="en-US" sz="2400" dirty="0">
              <a:latin typeface="+mn-lt"/>
            </a:endParaRPr>
          </a:p>
          <a:p>
            <a:endParaRPr lang="en-US" sz="2400" b="0" i="0" dirty="0">
              <a:solidFill>
                <a:srgbClr val="1B1F27"/>
              </a:solidFill>
              <a:effectLst/>
              <a:latin typeface="+mn-lt"/>
            </a:endParaRPr>
          </a:p>
          <a:p>
            <a:endParaRPr lang="en-IN" dirty="0"/>
          </a:p>
        </p:txBody>
      </p:sp>
      <p:pic>
        <p:nvPicPr>
          <p:cNvPr id="3074" name="Picture 2" descr="Picture">
            <a:extLst>
              <a:ext uri="{FF2B5EF4-FFF2-40B4-BE49-F238E27FC236}">
                <a16:creationId xmlns:a16="http://schemas.microsoft.com/office/drawing/2014/main" id="{90C99FE9-BDAA-2D02-CE45-B5F5E4F0EE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8" t="1798" r="4339" b="4239"/>
          <a:stretch/>
        </p:blipFill>
        <p:spPr bwMode="auto">
          <a:xfrm>
            <a:off x="7610321" y="1107059"/>
            <a:ext cx="4472497" cy="490211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1007828-1D0B-F403-8C89-FBCCCDE7B23F}"/>
              </a:ext>
            </a:extLst>
          </p:cNvPr>
          <p:cNvSpPr>
            <a:spLocks noGrp="1"/>
          </p:cNvSpPr>
          <p:nvPr>
            <p:ph type="sldNum" sz="quarter" idx="12"/>
          </p:nvPr>
        </p:nvSpPr>
        <p:spPr/>
        <p:txBody>
          <a:bodyPr/>
          <a:lstStyle/>
          <a:p>
            <a:fld id="{2CBADB88-3314-7042-BE5F-DD54EEAFDD16}" type="slidenum">
              <a:rPr lang="en-US" smtClean="0"/>
              <a:t>2</a:t>
            </a:fld>
            <a:endParaRPr lang="en-US"/>
          </a:p>
        </p:txBody>
      </p:sp>
    </p:spTree>
    <p:extLst>
      <p:ext uri="{BB962C8B-B14F-4D97-AF65-F5344CB8AC3E}">
        <p14:creationId xmlns:p14="http://schemas.microsoft.com/office/powerpoint/2010/main" val="278232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F84665-3CC8-0555-C42C-C35D9DAE5172}"/>
              </a:ext>
            </a:extLst>
          </p:cNvPr>
          <p:cNvSpPr>
            <a:spLocks noGrp="1"/>
          </p:cNvSpPr>
          <p:nvPr>
            <p:ph idx="1"/>
          </p:nvPr>
        </p:nvSpPr>
        <p:spPr>
          <a:xfrm>
            <a:off x="328773" y="1127342"/>
            <a:ext cx="11537879" cy="5049621"/>
          </a:xfrm>
        </p:spPr>
        <p:txBody>
          <a:bodyPr/>
          <a:lstStyle/>
          <a:p>
            <a:r>
              <a:rPr lang="en-US" dirty="0">
                <a:latin typeface="+mn-lt"/>
              </a:rPr>
              <a:t>The prevalence rates of infant care practices among this Australian population demonstrate many families continue to employ suboptimal practices despite Australia’s current safe sleep campaign.</a:t>
            </a:r>
          </a:p>
          <a:p>
            <a:endParaRPr lang="en-US" dirty="0">
              <a:latin typeface="+mn-lt"/>
            </a:endParaRPr>
          </a:p>
          <a:p>
            <a:endParaRPr lang="en-US" dirty="0">
              <a:latin typeface="+mn-lt"/>
            </a:endParaRPr>
          </a:p>
          <a:p>
            <a:r>
              <a:rPr lang="en-US" dirty="0">
                <a:latin typeface="+mn-lt"/>
              </a:rPr>
              <a:t>Strategic approaches together with informed decisions about pertinent messages to feature within future public health campaigns and government policies are required so targeted support can be provided to families with young infants to aid the translation of safe sleep evidence into safe sleeping practices.</a:t>
            </a:r>
          </a:p>
        </p:txBody>
      </p:sp>
      <p:sp>
        <p:nvSpPr>
          <p:cNvPr id="4" name="Slide Number Placeholder 3">
            <a:extLst>
              <a:ext uri="{FF2B5EF4-FFF2-40B4-BE49-F238E27FC236}">
                <a16:creationId xmlns:a16="http://schemas.microsoft.com/office/drawing/2014/main" id="{B7CE83B4-E9AE-9644-39E0-DB34DE076E92}"/>
              </a:ext>
            </a:extLst>
          </p:cNvPr>
          <p:cNvSpPr>
            <a:spLocks noGrp="1"/>
          </p:cNvSpPr>
          <p:nvPr>
            <p:ph type="sldNum" sz="quarter" idx="12"/>
          </p:nvPr>
        </p:nvSpPr>
        <p:spPr/>
        <p:txBody>
          <a:bodyPr/>
          <a:lstStyle/>
          <a:p>
            <a:fld id="{2CBADB88-3314-7042-BE5F-DD54EEAFDD16}" type="slidenum">
              <a:rPr lang="en-US" smtClean="0"/>
              <a:t>20</a:t>
            </a:fld>
            <a:endParaRPr lang="en-US"/>
          </a:p>
        </p:txBody>
      </p:sp>
    </p:spTree>
    <p:extLst>
      <p:ext uri="{BB962C8B-B14F-4D97-AF65-F5344CB8AC3E}">
        <p14:creationId xmlns:p14="http://schemas.microsoft.com/office/powerpoint/2010/main" val="399007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B763D-345D-00CC-D278-D7486B0F7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6A9B5-B575-D653-5547-D9359FAD830F}"/>
              </a:ext>
            </a:extLst>
          </p:cNvPr>
          <p:cNvSpPr>
            <a:spLocks noGrp="1"/>
          </p:cNvSpPr>
          <p:nvPr>
            <p:ph type="title"/>
          </p:nvPr>
        </p:nvSpPr>
        <p:spPr>
          <a:xfrm>
            <a:off x="10055950" y="57052"/>
            <a:ext cx="1712062" cy="636998"/>
          </a:xfrm>
        </p:spPr>
        <p:txBody>
          <a:bodyPr>
            <a:normAutofit/>
          </a:bodyPr>
          <a:lstStyle/>
          <a:p>
            <a:r>
              <a:rPr lang="en-US" sz="3200" dirty="0">
                <a:solidFill>
                  <a:schemeClr val="bg1"/>
                </a:solidFill>
              </a:rPr>
              <a:t>Paper-2 </a:t>
            </a:r>
          </a:p>
        </p:txBody>
      </p:sp>
      <p:pic>
        <p:nvPicPr>
          <p:cNvPr id="7" name="Content Placeholder 6">
            <a:extLst>
              <a:ext uri="{FF2B5EF4-FFF2-40B4-BE49-F238E27FC236}">
                <a16:creationId xmlns:a16="http://schemas.microsoft.com/office/drawing/2014/main" id="{2B45AF5E-735F-8926-794E-AA1E83E55AE8}"/>
              </a:ext>
            </a:extLst>
          </p:cNvPr>
          <p:cNvPicPr>
            <a:picLocks noGrp="1" noChangeAspect="1"/>
          </p:cNvPicPr>
          <p:nvPr>
            <p:ph idx="1"/>
          </p:nvPr>
        </p:nvPicPr>
        <p:blipFill>
          <a:blip r:embed="rId2"/>
          <a:stretch>
            <a:fillRect/>
          </a:stretch>
        </p:blipFill>
        <p:spPr>
          <a:xfrm>
            <a:off x="328773" y="1585529"/>
            <a:ext cx="7547911" cy="2222383"/>
          </a:xfrm>
        </p:spPr>
      </p:pic>
      <p:pic>
        <p:nvPicPr>
          <p:cNvPr id="1026" name="Picture 2" descr="Mersine Alexis Bryan, MD, MPH">
            <a:extLst>
              <a:ext uri="{FF2B5EF4-FFF2-40B4-BE49-F238E27FC236}">
                <a16:creationId xmlns:a16="http://schemas.microsoft.com/office/drawing/2014/main" id="{80817233-BE9A-6E44-6199-562CC3446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107" y="1397064"/>
            <a:ext cx="2241645" cy="24100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FD1F2E2-7624-4A06-D667-29E31206FD13}"/>
              </a:ext>
            </a:extLst>
          </p:cNvPr>
          <p:cNvSpPr txBox="1"/>
          <p:nvPr/>
        </p:nvSpPr>
        <p:spPr>
          <a:xfrm>
            <a:off x="8196388" y="3758035"/>
            <a:ext cx="3353084" cy="1107996"/>
          </a:xfrm>
          <a:prstGeom prst="rect">
            <a:avLst/>
          </a:prstGeom>
          <a:noFill/>
        </p:spPr>
        <p:txBody>
          <a:bodyPr wrap="square" rtlCol="0">
            <a:spAutoFit/>
          </a:bodyPr>
          <a:lstStyle/>
          <a:p>
            <a:pPr algn="ctr"/>
            <a:r>
              <a:rPr lang="en-US" sz="2400" dirty="0" err="1"/>
              <a:t>Mersine</a:t>
            </a:r>
            <a:r>
              <a:rPr lang="en-US" sz="2400" dirty="0"/>
              <a:t> Alexis Bryan</a:t>
            </a:r>
          </a:p>
          <a:p>
            <a:pPr algn="ctr"/>
            <a:r>
              <a:rPr lang="en-IN" sz="2400" b="0" i="0" dirty="0">
                <a:effectLst/>
              </a:rPr>
              <a:t>MD, MPH</a:t>
            </a:r>
          </a:p>
          <a:p>
            <a:pPr algn="ctr"/>
            <a:endParaRPr lang="en-IN" dirty="0"/>
          </a:p>
        </p:txBody>
      </p:sp>
      <p:sp>
        <p:nvSpPr>
          <p:cNvPr id="9" name="TextBox 8">
            <a:extLst>
              <a:ext uri="{FF2B5EF4-FFF2-40B4-BE49-F238E27FC236}">
                <a16:creationId xmlns:a16="http://schemas.microsoft.com/office/drawing/2014/main" id="{5A995CDA-096B-3F03-9480-0C9F8C27582E}"/>
              </a:ext>
            </a:extLst>
          </p:cNvPr>
          <p:cNvSpPr txBox="1"/>
          <p:nvPr/>
        </p:nvSpPr>
        <p:spPr>
          <a:xfrm>
            <a:off x="7391014" y="4502708"/>
            <a:ext cx="4800986" cy="1938992"/>
          </a:xfrm>
          <a:prstGeom prst="rect">
            <a:avLst/>
          </a:prstGeom>
          <a:noFill/>
        </p:spPr>
        <p:txBody>
          <a:bodyPr wrap="square" rtlCol="0">
            <a:spAutoFit/>
          </a:bodyPr>
          <a:lstStyle/>
          <a:p>
            <a:pPr algn="ctr"/>
            <a:r>
              <a:rPr lang="en-US" b="0" i="0" dirty="0">
                <a:solidFill>
                  <a:srgbClr val="333333"/>
                </a:solidFill>
                <a:effectLst/>
                <a:latin typeface="Arial" panose="020B0604020202020204" pitchFamily="34" charset="0"/>
              </a:rPr>
              <a:t> </a:t>
            </a:r>
            <a:r>
              <a:rPr lang="en-US" sz="2000" b="0" i="0" dirty="0">
                <a:solidFill>
                  <a:srgbClr val="333333"/>
                </a:solidFill>
                <a:effectLst/>
              </a:rPr>
              <a:t>Dr. Bryan is currently an Assistant Professor of Pediatrics in the Division of Hospital Medicine and General Pediatrics and Attending Physician at the University of Washington School of Medicine and Seattle Children’s Hospital.</a:t>
            </a:r>
            <a:endParaRPr lang="en-IN" dirty="0"/>
          </a:p>
        </p:txBody>
      </p:sp>
      <p:pic>
        <p:nvPicPr>
          <p:cNvPr id="11" name="Picture 10">
            <a:extLst>
              <a:ext uri="{FF2B5EF4-FFF2-40B4-BE49-F238E27FC236}">
                <a16:creationId xmlns:a16="http://schemas.microsoft.com/office/drawing/2014/main" id="{9811BAA9-D817-A2D7-12EA-648D3A1725FF}"/>
              </a:ext>
            </a:extLst>
          </p:cNvPr>
          <p:cNvPicPr>
            <a:picLocks noChangeAspect="1"/>
          </p:cNvPicPr>
          <p:nvPr/>
        </p:nvPicPr>
        <p:blipFill>
          <a:blip r:embed="rId4"/>
          <a:srcRect l="-535" t="3539" r="24129" b="10427"/>
          <a:stretch/>
        </p:blipFill>
        <p:spPr>
          <a:xfrm>
            <a:off x="247432" y="4395308"/>
            <a:ext cx="4860355" cy="1792477"/>
          </a:xfrm>
          <a:prstGeom prst="rect">
            <a:avLst/>
          </a:prstGeom>
        </p:spPr>
      </p:pic>
      <p:pic>
        <p:nvPicPr>
          <p:cNvPr id="13" name="Picture 12">
            <a:extLst>
              <a:ext uri="{FF2B5EF4-FFF2-40B4-BE49-F238E27FC236}">
                <a16:creationId xmlns:a16="http://schemas.microsoft.com/office/drawing/2014/main" id="{DD21FDD3-0B47-DB17-FAB7-03364A6ABE57}"/>
              </a:ext>
            </a:extLst>
          </p:cNvPr>
          <p:cNvPicPr>
            <a:picLocks noChangeAspect="1"/>
          </p:cNvPicPr>
          <p:nvPr/>
        </p:nvPicPr>
        <p:blipFill>
          <a:blip r:embed="rId5"/>
          <a:stretch>
            <a:fillRect/>
          </a:stretch>
        </p:blipFill>
        <p:spPr>
          <a:xfrm>
            <a:off x="4837106" y="4359384"/>
            <a:ext cx="2442575" cy="1013295"/>
          </a:xfrm>
          <a:prstGeom prst="rect">
            <a:avLst/>
          </a:prstGeom>
        </p:spPr>
      </p:pic>
      <p:sp>
        <p:nvSpPr>
          <p:cNvPr id="14" name="TextBox 13">
            <a:extLst>
              <a:ext uri="{FF2B5EF4-FFF2-40B4-BE49-F238E27FC236}">
                <a16:creationId xmlns:a16="http://schemas.microsoft.com/office/drawing/2014/main" id="{6CF3B9F5-081A-C50A-7456-C38BFC73F0C4}"/>
              </a:ext>
            </a:extLst>
          </p:cNvPr>
          <p:cNvSpPr txBox="1"/>
          <p:nvPr/>
        </p:nvSpPr>
        <p:spPr>
          <a:xfrm>
            <a:off x="8294651" y="895811"/>
            <a:ext cx="3156559" cy="461665"/>
          </a:xfrm>
          <a:prstGeom prst="rect">
            <a:avLst/>
          </a:prstGeom>
          <a:noFill/>
        </p:spPr>
        <p:txBody>
          <a:bodyPr wrap="square" rtlCol="0">
            <a:spAutoFit/>
          </a:bodyPr>
          <a:lstStyle/>
          <a:p>
            <a:pPr algn="ctr"/>
            <a:r>
              <a:rPr lang="en-US" sz="2400" dirty="0"/>
              <a:t>Corresponding Author</a:t>
            </a:r>
            <a:endParaRPr lang="en-IN" sz="2400" dirty="0"/>
          </a:p>
        </p:txBody>
      </p:sp>
      <p:sp>
        <p:nvSpPr>
          <p:cNvPr id="15" name="Slide Number Placeholder 14">
            <a:extLst>
              <a:ext uri="{FF2B5EF4-FFF2-40B4-BE49-F238E27FC236}">
                <a16:creationId xmlns:a16="http://schemas.microsoft.com/office/drawing/2014/main" id="{229D44F6-1899-EFA3-0B2E-AE2CA003E205}"/>
              </a:ext>
            </a:extLst>
          </p:cNvPr>
          <p:cNvSpPr>
            <a:spLocks noGrp="1"/>
          </p:cNvSpPr>
          <p:nvPr>
            <p:ph type="sldNum" sz="quarter" idx="12"/>
          </p:nvPr>
        </p:nvSpPr>
        <p:spPr/>
        <p:txBody>
          <a:bodyPr/>
          <a:lstStyle/>
          <a:p>
            <a:fld id="{2CBADB88-3314-7042-BE5F-DD54EEAFDD16}" type="slidenum">
              <a:rPr lang="en-US" smtClean="0"/>
              <a:t>21</a:t>
            </a:fld>
            <a:endParaRPr lang="en-US"/>
          </a:p>
        </p:txBody>
      </p:sp>
    </p:spTree>
    <p:extLst>
      <p:ext uri="{BB962C8B-B14F-4D97-AF65-F5344CB8AC3E}">
        <p14:creationId xmlns:p14="http://schemas.microsoft.com/office/powerpoint/2010/main" val="889392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F1F97-14F0-AF1D-D56B-D5308DF629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4D61C4-68A1-1611-B543-D2CFA677061C}"/>
              </a:ext>
            </a:extLst>
          </p:cNvPr>
          <p:cNvSpPr>
            <a:spLocks noGrp="1"/>
          </p:cNvSpPr>
          <p:nvPr>
            <p:ph idx="1"/>
          </p:nvPr>
        </p:nvSpPr>
        <p:spPr>
          <a:xfrm>
            <a:off x="360794" y="996288"/>
            <a:ext cx="11470412" cy="5131558"/>
          </a:xfrm>
        </p:spPr>
        <p:txBody>
          <a:bodyPr/>
          <a:lstStyle/>
          <a:p>
            <a:r>
              <a:rPr lang="en-US" dirty="0"/>
              <a:t>Sleep-related death is an important cause of infant mortality.</a:t>
            </a:r>
          </a:p>
          <a:p>
            <a:endParaRPr lang="en-US" dirty="0"/>
          </a:p>
          <a:p>
            <a:r>
              <a:rPr lang="en-US" dirty="0"/>
              <a:t>Despite the early success of public health campaigns such as “Back to Sleep,” there has been a plateau in the reduction of sleep-related death.</a:t>
            </a:r>
          </a:p>
          <a:p>
            <a:pPr marL="0" indent="0">
              <a:buNone/>
            </a:pPr>
            <a:endParaRPr lang="en-US" dirty="0"/>
          </a:p>
          <a:p>
            <a:r>
              <a:rPr lang="en-US" dirty="0"/>
              <a:t>Unsafe sleep practices, such as prone positioning and bed-sharing, are modifiable factors that increase the risk of sleep-related death.</a:t>
            </a:r>
          </a:p>
          <a:p>
            <a:endParaRPr lang="en-US" dirty="0"/>
          </a:p>
          <a:p>
            <a:r>
              <a:rPr lang="en-US" b="1" dirty="0"/>
              <a:t>Second-sleep practices </a:t>
            </a:r>
            <a:r>
              <a:rPr lang="en-US" dirty="0"/>
              <a:t>are defined as the parent-reported sleep practice after nighttime waking. </a:t>
            </a:r>
          </a:p>
          <a:p>
            <a:endParaRPr lang="en-US" dirty="0"/>
          </a:p>
        </p:txBody>
      </p:sp>
      <p:sp>
        <p:nvSpPr>
          <p:cNvPr id="2" name="Slide Number Placeholder 1">
            <a:extLst>
              <a:ext uri="{FF2B5EF4-FFF2-40B4-BE49-F238E27FC236}">
                <a16:creationId xmlns:a16="http://schemas.microsoft.com/office/drawing/2014/main" id="{DCC93406-F773-E926-EFB8-858D930593DB}"/>
              </a:ext>
            </a:extLst>
          </p:cNvPr>
          <p:cNvSpPr>
            <a:spLocks noGrp="1"/>
          </p:cNvSpPr>
          <p:nvPr>
            <p:ph type="sldNum" sz="quarter" idx="12"/>
          </p:nvPr>
        </p:nvSpPr>
        <p:spPr/>
        <p:txBody>
          <a:bodyPr/>
          <a:lstStyle/>
          <a:p>
            <a:fld id="{2CBADB88-3314-7042-BE5F-DD54EEAFDD16}" type="slidenum">
              <a:rPr lang="en-US" smtClean="0"/>
              <a:t>22</a:t>
            </a:fld>
            <a:endParaRPr lang="en-US"/>
          </a:p>
        </p:txBody>
      </p:sp>
    </p:spTree>
    <p:extLst>
      <p:ext uri="{BB962C8B-B14F-4D97-AF65-F5344CB8AC3E}">
        <p14:creationId xmlns:p14="http://schemas.microsoft.com/office/powerpoint/2010/main" val="608017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8D745-D3EA-C27C-B0F1-092FB3E5F4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72AD2-8976-D8E1-2D1F-996C6C22346C}"/>
              </a:ext>
            </a:extLst>
          </p:cNvPr>
          <p:cNvSpPr>
            <a:spLocks noGrp="1"/>
          </p:cNvSpPr>
          <p:nvPr>
            <p:ph idx="1"/>
          </p:nvPr>
        </p:nvSpPr>
        <p:spPr>
          <a:xfrm>
            <a:off x="328773" y="1192696"/>
            <a:ext cx="11537879" cy="4984267"/>
          </a:xfrm>
        </p:spPr>
        <p:txBody>
          <a:bodyPr>
            <a:normAutofit/>
          </a:bodyPr>
          <a:lstStyle/>
          <a:p>
            <a:endParaRPr lang="en-US" sz="2400" dirty="0">
              <a:solidFill>
                <a:srgbClr val="33CCCC"/>
              </a:solidFill>
              <a:latin typeface="+mn-lt"/>
            </a:endParaRPr>
          </a:p>
          <a:p>
            <a:r>
              <a:rPr lang="en-US" dirty="0">
                <a:solidFill>
                  <a:srgbClr val="33CCCC"/>
                </a:solidFill>
                <a:latin typeface="+mn-lt"/>
              </a:rPr>
              <a:t>Aim:</a:t>
            </a:r>
            <a:r>
              <a:rPr lang="en-US" dirty="0">
                <a:latin typeface="+mn-lt"/>
              </a:rPr>
              <a:t> To examine the prevalence and safety of infant second-sleep practices.</a:t>
            </a:r>
          </a:p>
          <a:p>
            <a:endParaRPr lang="en-US" dirty="0">
              <a:latin typeface="+mn-lt"/>
            </a:endParaRPr>
          </a:p>
          <a:p>
            <a:r>
              <a:rPr lang="en-US" dirty="0">
                <a:solidFill>
                  <a:srgbClr val="33CCCC"/>
                </a:solidFill>
                <a:latin typeface="+mn-lt"/>
              </a:rPr>
              <a:t>Objective: </a:t>
            </a:r>
            <a:endParaRPr lang="en-US" dirty="0">
              <a:latin typeface="+mn-lt"/>
            </a:endParaRPr>
          </a:p>
          <a:p>
            <a:pPr lvl="1"/>
            <a:r>
              <a:rPr lang="en-US" sz="2600" dirty="0">
                <a:latin typeface="+mn-lt"/>
              </a:rPr>
              <a:t>The primary objective of this study was to examine infant second-sleep practices and to assess the safety of second-sleep practices consistent with the AAP Safe Sleep 2 recommendations. </a:t>
            </a:r>
          </a:p>
          <a:p>
            <a:pPr lvl="1"/>
            <a:endParaRPr lang="en-US" sz="2600" dirty="0">
              <a:latin typeface="+mn-lt"/>
            </a:endParaRPr>
          </a:p>
          <a:p>
            <a:pPr lvl="1"/>
            <a:r>
              <a:rPr lang="en-US" sz="2600" dirty="0">
                <a:latin typeface="+mn-lt"/>
              </a:rPr>
              <a:t>The secondary objective was to examine the associations between parent demographic characteristics and the use and safety of second-sleep practices.</a:t>
            </a:r>
          </a:p>
        </p:txBody>
      </p:sp>
      <p:sp>
        <p:nvSpPr>
          <p:cNvPr id="4" name="Slide Number Placeholder 3">
            <a:extLst>
              <a:ext uri="{FF2B5EF4-FFF2-40B4-BE49-F238E27FC236}">
                <a16:creationId xmlns:a16="http://schemas.microsoft.com/office/drawing/2014/main" id="{BE596066-3ED2-F005-DADB-0AB2104951FF}"/>
              </a:ext>
            </a:extLst>
          </p:cNvPr>
          <p:cNvSpPr>
            <a:spLocks noGrp="1"/>
          </p:cNvSpPr>
          <p:nvPr>
            <p:ph type="sldNum" sz="quarter" idx="12"/>
          </p:nvPr>
        </p:nvSpPr>
        <p:spPr/>
        <p:txBody>
          <a:bodyPr/>
          <a:lstStyle/>
          <a:p>
            <a:fld id="{2CBADB88-3314-7042-BE5F-DD54EEAFDD16}" type="slidenum">
              <a:rPr lang="en-US" smtClean="0"/>
              <a:t>23</a:t>
            </a:fld>
            <a:endParaRPr lang="en-US"/>
          </a:p>
        </p:txBody>
      </p:sp>
    </p:spTree>
    <p:extLst>
      <p:ext uri="{BB962C8B-B14F-4D97-AF65-F5344CB8AC3E}">
        <p14:creationId xmlns:p14="http://schemas.microsoft.com/office/powerpoint/2010/main" val="1572830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8628C-5CCA-FA2F-DD55-ACB91C449B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DB2798-7EFC-DDE2-6D29-6A28563C9440}"/>
              </a:ext>
            </a:extLst>
          </p:cNvPr>
          <p:cNvSpPr>
            <a:spLocks noGrp="1"/>
          </p:cNvSpPr>
          <p:nvPr>
            <p:ph idx="1"/>
          </p:nvPr>
        </p:nvSpPr>
        <p:spPr>
          <a:xfrm>
            <a:off x="327060" y="977718"/>
            <a:ext cx="11537879" cy="5204718"/>
          </a:xfrm>
        </p:spPr>
        <p:txBody>
          <a:bodyPr>
            <a:noAutofit/>
          </a:bodyPr>
          <a:lstStyle/>
          <a:p>
            <a:r>
              <a:rPr lang="en-US" dirty="0">
                <a:solidFill>
                  <a:srgbClr val="33CCCC"/>
                </a:solidFill>
                <a:latin typeface="+mn-lt"/>
              </a:rPr>
              <a:t>Study Design: </a:t>
            </a:r>
            <a:r>
              <a:rPr lang="en-US" dirty="0">
                <a:latin typeface="+mn-lt"/>
              </a:rPr>
              <a:t>A cross-sectional survey of a national sample of parents with infants aged </a:t>
            </a:r>
            <a:r>
              <a:rPr lang="en-IN" dirty="0">
                <a:latin typeface="+mn-lt"/>
              </a:rPr>
              <a:t>≤</a:t>
            </a:r>
            <a:r>
              <a:rPr lang="en-US" dirty="0">
                <a:latin typeface="+mn-lt"/>
              </a:rPr>
              <a:t>12 months between March 6, 2018, and April 9, 2018.</a:t>
            </a:r>
          </a:p>
          <a:p>
            <a:r>
              <a:rPr lang="en-US" dirty="0">
                <a:solidFill>
                  <a:srgbClr val="33CCCC"/>
                </a:solidFill>
                <a:latin typeface="+mn-lt"/>
              </a:rPr>
              <a:t>Data Collection: </a:t>
            </a:r>
            <a:r>
              <a:rPr lang="en-US" dirty="0">
                <a:latin typeface="+mn-lt"/>
              </a:rPr>
              <a:t>The study was conducted online; all recruitment and data collection were completed using </a:t>
            </a:r>
            <a:r>
              <a:rPr lang="en-US" dirty="0">
                <a:solidFill>
                  <a:schemeClr val="accent4">
                    <a:lumMod val="75000"/>
                  </a:schemeClr>
                </a:solidFill>
                <a:latin typeface="+mn-lt"/>
              </a:rPr>
              <a:t>Qualtrics</a:t>
            </a:r>
            <a:r>
              <a:rPr lang="en-US" dirty="0">
                <a:latin typeface="+mn-lt"/>
              </a:rPr>
              <a:t>, a web-based survey platform. </a:t>
            </a:r>
          </a:p>
          <a:p>
            <a:pPr lvl="1"/>
            <a:r>
              <a:rPr lang="en-US" sz="2600" dirty="0">
                <a:latin typeface="+mn-lt"/>
              </a:rPr>
              <a:t>English speaking participants were included. </a:t>
            </a:r>
          </a:p>
          <a:p>
            <a:pPr lvl="1"/>
            <a:r>
              <a:rPr lang="en-US" sz="2600" dirty="0">
                <a:latin typeface="+mn-lt"/>
              </a:rPr>
              <a:t>The target study population was a diverse sample of 1500 parents of children aged </a:t>
            </a:r>
            <a:r>
              <a:rPr lang="en-IN" sz="2600" dirty="0">
                <a:latin typeface="+mn-lt"/>
              </a:rPr>
              <a:t>≤</a:t>
            </a:r>
            <a:r>
              <a:rPr lang="en-US" sz="2600" dirty="0">
                <a:latin typeface="+mn-lt"/>
              </a:rPr>
              <a:t> 12 months.</a:t>
            </a:r>
          </a:p>
          <a:p>
            <a:r>
              <a:rPr lang="en-US" dirty="0">
                <a:solidFill>
                  <a:srgbClr val="33CCCC"/>
                </a:solidFill>
                <a:latin typeface="+mn-lt"/>
              </a:rPr>
              <a:t>Outcome Measures: </a:t>
            </a:r>
            <a:r>
              <a:rPr lang="en-US" dirty="0">
                <a:latin typeface="+mn-lt"/>
              </a:rPr>
              <a:t>Primary outcome was to examine the safety of parent reported infant sleep practices at two time points: (1) sleep onset, and (2) after nighttime waking. </a:t>
            </a:r>
          </a:p>
          <a:p>
            <a:pPr lvl="1"/>
            <a:r>
              <a:rPr lang="en-US" sz="2600" dirty="0">
                <a:latin typeface="+mn-lt"/>
              </a:rPr>
              <a:t>Secondary outcome was to examine the demographic characteristics associated with second-sleep practices and adherence to AAP safe sleep recommendations.</a:t>
            </a:r>
            <a:endParaRPr lang="en-US" sz="2600" dirty="0">
              <a:solidFill>
                <a:srgbClr val="33CCCC"/>
              </a:solidFill>
              <a:latin typeface="+mn-lt"/>
            </a:endParaRPr>
          </a:p>
        </p:txBody>
      </p:sp>
      <p:sp>
        <p:nvSpPr>
          <p:cNvPr id="4" name="Slide Number Placeholder 3">
            <a:extLst>
              <a:ext uri="{FF2B5EF4-FFF2-40B4-BE49-F238E27FC236}">
                <a16:creationId xmlns:a16="http://schemas.microsoft.com/office/drawing/2014/main" id="{8C643AED-2FAB-92E7-7049-F751C9B04BFA}"/>
              </a:ext>
            </a:extLst>
          </p:cNvPr>
          <p:cNvSpPr>
            <a:spLocks noGrp="1"/>
          </p:cNvSpPr>
          <p:nvPr>
            <p:ph type="sldNum" sz="quarter" idx="12"/>
          </p:nvPr>
        </p:nvSpPr>
        <p:spPr/>
        <p:txBody>
          <a:bodyPr/>
          <a:lstStyle/>
          <a:p>
            <a:fld id="{2CBADB88-3314-7042-BE5F-DD54EEAFDD16}" type="slidenum">
              <a:rPr lang="en-US" smtClean="0"/>
              <a:t>24</a:t>
            </a:fld>
            <a:endParaRPr lang="en-US"/>
          </a:p>
        </p:txBody>
      </p:sp>
    </p:spTree>
    <p:extLst>
      <p:ext uri="{BB962C8B-B14F-4D97-AF65-F5344CB8AC3E}">
        <p14:creationId xmlns:p14="http://schemas.microsoft.com/office/powerpoint/2010/main" val="3957714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9D8F11-F9CD-165F-503D-DDA65C8D84E4}"/>
              </a:ext>
            </a:extLst>
          </p:cNvPr>
          <p:cNvSpPr>
            <a:spLocks noGrp="1"/>
          </p:cNvSpPr>
          <p:nvPr>
            <p:ph idx="1"/>
          </p:nvPr>
        </p:nvSpPr>
        <p:spPr>
          <a:xfrm>
            <a:off x="328773" y="1060174"/>
            <a:ext cx="11537879" cy="5116789"/>
          </a:xfrm>
        </p:spPr>
        <p:txBody>
          <a:bodyPr>
            <a:normAutofit/>
          </a:bodyPr>
          <a:lstStyle/>
          <a:p>
            <a:r>
              <a:rPr lang="en-US" dirty="0">
                <a:solidFill>
                  <a:srgbClr val="33CCCC"/>
                </a:solidFill>
                <a:latin typeface="+mn-lt"/>
              </a:rPr>
              <a:t>Statistical Analysis: </a:t>
            </a:r>
            <a:r>
              <a:rPr lang="en-US" dirty="0">
                <a:latin typeface="+mn-lt"/>
              </a:rPr>
              <a:t>Proportions of participants who reported a second sleep practice and those who adhered to AAP sleep recommendations were calculated for three sleep practices.</a:t>
            </a:r>
          </a:p>
          <a:p>
            <a:r>
              <a:rPr lang="en-US" dirty="0">
                <a:latin typeface="+mn-lt"/>
              </a:rPr>
              <a:t>Wilcoxon sign rank test was used to examine changes between the time points. </a:t>
            </a:r>
          </a:p>
          <a:p>
            <a:r>
              <a:rPr lang="en-US" dirty="0">
                <a:latin typeface="+mn-lt"/>
              </a:rPr>
              <a:t>Poisson regression models compared parents who reported a second-sleep location with those who did not.</a:t>
            </a:r>
          </a:p>
          <a:p>
            <a:endParaRPr lang="en-US" dirty="0">
              <a:latin typeface="+mn-lt"/>
            </a:endParaRPr>
          </a:p>
          <a:p>
            <a:r>
              <a:rPr lang="en-US" dirty="0">
                <a:solidFill>
                  <a:srgbClr val="33CCCC"/>
                </a:solidFill>
                <a:latin typeface="+mn-lt"/>
              </a:rPr>
              <a:t>Sensitivity Analysis: </a:t>
            </a:r>
            <a:r>
              <a:rPr lang="en-US" dirty="0">
                <a:latin typeface="+mn-lt"/>
              </a:rPr>
              <a:t>A sensitivity analysis was conducted for infants aged </a:t>
            </a:r>
            <a:r>
              <a:rPr lang="en-IN" dirty="0">
                <a:latin typeface="+mn-lt"/>
              </a:rPr>
              <a:t>≤ </a:t>
            </a:r>
            <a:r>
              <a:rPr lang="en-US" dirty="0">
                <a:latin typeface="+mn-lt"/>
              </a:rPr>
              <a:t>3 months because infants in this age range are at the highest risk for sleep-related death.</a:t>
            </a:r>
            <a:endParaRPr lang="en-IN" dirty="0">
              <a:latin typeface="+mn-lt"/>
            </a:endParaRPr>
          </a:p>
        </p:txBody>
      </p:sp>
      <p:sp>
        <p:nvSpPr>
          <p:cNvPr id="4" name="Slide Number Placeholder 3">
            <a:extLst>
              <a:ext uri="{FF2B5EF4-FFF2-40B4-BE49-F238E27FC236}">
                <a16:creationId xmlns:a16="http://schemas.microsoft.com/office/drawing/2014/main" id="{836B9211-1EB5-F2DF-EF4D-9D9E90E675E6}"/>
              </a:ext>
            </a:extLst>
          </p:cNvPr>
          <p:cNvSpPr>
            <a:spLocks noGrp="1"/>
          </p:cNvSpPr>
          <p:nvPr>
            <p:ph type="sldNum" sz="quarter" idx="12"/>
          </p:nvPr>
        </p:nvSpPr>
        <p:spPr/>
        <p:txBody>
          <a:bodyPr/>
          <a:lstStyle/>
          <a:p>
            <a:fld id="{2CBADB88-3314-7042-BE5F-DD54EEAFDD16}" type="slidenum">
              <a:rPr lang="en-US" smtClean="0"/>
              <a:t>25</a:t>
            </a:fld>
            <a:endParaRPr lang="en-US"/>
          </a:p>
        </p:txBody>
      </p:sp>
    </p:spTree>
    <p:extLst>
      <p:ext uri="{BB962C8B-B14F-4D97-AF65-F5344CB8AC3E}">
        <p14:creationId xmlns:p14="http://schemas.microsoft.com/office/powerpoint/2010/main" val="407777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3220B-795D-5ABE-57F6-951706EC62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DAA5D4-A3EC-D441-6FC3-3D1DBAC90FBE}"/>
              </a:ext>
            </a:extLst>
          </p:cNvPr>
          <p:cNvSpPr>
            <a:spLocks noGrp="1"/>
          </p:cNvSpPr>
          <p:nvPr>
            <p:ph type="sldNum" sz="quarter" idx="12"/>
          </p:nvPr>
        </p:nvSpPr>
        <p:spPr/>
        <p:txBody>
          <a:bodyPr/>
          <a:lstStyle/>
          <a:p>
            <a:fld id="{2CBADB88-3314-7042-BE5F-DD54EEAFDD16}" type="slidenum">
              <a:rPr lang="en-US" smtClean="0"/>
              <a:t>26</a:t>
            </a:fld>
            <a:endParaRPr lang="en-US"/>
          </a:p>
        </p:txBody>
      </p:sp>
      <p:pic>
        <p:nvPicPr>
          <p:cNvPr id="6" name="Picture 5">
            <a:extLst>
              <a:ext uri="{FF2B5EF4-FFF2-40B4-BE49-F238E27FC236}">
                <a16:creationId xmlns:a16="http://schemas.microsoft.com/office/drawing/2014/main" id="{A291E493-3393-72A2-CB9C-31A989DFB774}"/>
              </a:ext>
            </a:extLst>
          </p:cNvPr>
          <p:cNvPicPr>
            <a:picLocks noChangeAspect="1"/>
          </p:cNvPicPr>
          <p:nvPr/>
        </p:nvPicPr>
        <p:blipFill>
          <a:blip r:embed="rId3"/>
          <a:stretch>
            <a:fillRect/>
          </a:stretch>
        </p:blipFill>
        <p:spPr>
          <a:xfrm>
            <a:off x="764449" y="842963"/>
            <a:ext cx="10063127" cy="5759744"/>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5E03A829-F0A9-2FD7-68C8-C2148C6224FB}"/>
                  </a:ext>
                </a:extLst>
              </p14:cNvPr>
              <p14:cNvContentPartPr/>
              <p14:nvPr/>
            </p14:nvContentPartPr>
            <p14:xfrm>
              <a:off x="1159732" y="2013711"/>
              <a:ext cx="360" cy="360"/>
            </p14:xfrm>
          </p:contentPart>
        </mc:Choice>
        <mc:Fallback>
          <p:pic>
            <p:nvPicPr>
              <p:cNvPr id="7" name="Ink 6">
                <a:extLst>
                  <a:ext uri="{FF2B5EF4-FFF2-40B4-BE49-F238E27FC236}">
                    <a16:creationId xmlns:a16="http://schemas.microsoft.com/office/drawing/2014/main" id="{5E03A829-F0A9-2FD7-68C8-C2148C6224FB}"/>
                  </a:ext>
                </a:extLst>
              </p:cNvPr>
              <p:cNvPicPr/>
              <p:nvPr/>
            </p:nvPicPr>
            <p:blipFill>
              <a:blip r:embed="rId5"/>
              <a:stretch>
                <a:fillRect/>
              </a:stretch>
            </p:blipFill>
            <p:spPr>
              <a:xfrm>
                <a:off x="1106092" y="19057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7347A1CB-EDDC-564D-D618-B56A3B72F9DA}"/>
                  </a:ext>
                </a:extLst>
              </p14:cNvPr>
              <p14:cNvContentPartPr/>
              <p14:nvPr/>
            </p14:nvContentPartPr>
            <p14:xfrm>
              <a:off x="1200772" y="2013711"/>
              <a:ext cx="1486440" cy="360"/>
            </p14:xfrm>
          </p:contentPart>
        </mc:Choice>
        <mc:Fallback>
          <p:pic>
            <p:nvPicPr>
              <p:cNvPr id="8" name="Ink 7">
                <a:extLst>
                  <a:ext uri="{FF2B5EF4-FFF2-40B4-BE49-F238E27FC236}">
                    <a16:creationId xmlns:a16="http://schemas.microsoft.com/office/drawing/2014/main" id="{7347A1CB-EDDC-564D-D618-B56A3B72F9DA}"/>
                  </a:ext>
                </a:extLst>
              </p:cNvPr>
              <p:cNvPicPr/>
              <p:nvPr/>
            </p:nvPicPr>
            <p:blipFill>
              <a:blip r:embed="rId7"/>
              <a:stretch>
                <a:fillRect/>
              </a:stretch>
            </p:blipFill>
            <p:spPr>
              <a:xfrm>
                <a:off x="1146772" y="1905711"/>
                <a:ext cx="1594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4EA09AFC-FC59-AD88-3736-E9041A3F5943}"/>
                  </a:ext>
                </a:extLst>
              </p14:cNvPr>
              <p14:cNvContentPartPr/>
              <p14:nvPr/>
            </p14:nvContentPartPr>
            <p14:xfrm>
              <a:off x="4680892" y="2013711"/>
              <a:ext cx="462960" cy="360"/>
            </p14:xfrm>
          </p:contentPart>
        </mc:Choice>
        <mc:Fallback>
          <p:pic>
            <p:nvPicPr>
              <p:cNvPr id="9" name="Ink 8">
                <a:extLst>
                  <a:ext uri="{FF2B5EF4-FFF2-40B4-BE49-F238E27FC236}">
                    <a16:creationId xmlns:a16="http://schemas.microsoft.com/office/drawing/2014/main" id="{4EA09AFC-FC59-AD88-3736-E9041A3F5943}"/>
                  </a:ext>
                </a:extLst>
              </p:cNvPr>
              <p:cNvPicPr/>
              <p:nvPr/>
            </p:nvPicPr>
            <p:blipFill>
              <a:blip r:embed="rId9"/>
              <a:stretch>
                <a:fillRect/>
              </a:stretch>
            </p:blipFill>
            <p:spPr>
              <a:xfrm>
                <a:off x="4627252" y="1905711"/>
                <a:ext cx="570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8B53B089-EFE6-446F-328C-76C7919E3631}"/>
                  </a:ext>
                </a:extLst>
              </p14:cNvPr>
              <p14:cNvContentPartPr/>
              <p14:nvPr/>
            </p14:nvContentPartPr>
            <p14:xfrm>
              <a:off x="6018652" y="2013711"/>
              <a:ext cx="408240" cy="360"/>
            </p14:xfrm>
          </p:contentPart>
        </mc:Choice>
        <mc:Fallback>
          <p:pic>
            <p:nvPicPr>
              <p:cNvPr id="10" name="Ink 9">
                <a:extLst>
                  <a:ext uri="{FF2B5EF4-FFF2-40B4-BE49-F238E27FC236}">
                    <a16:creationId xmlns:a16="http://schemas.microsoft.com/office/drawing/2014/main" id="{8B53B089-EFE6-446F-328C-76C7919E3631}"/>
                  </a:ext>
                </a:extLst>
              </p:cNvPr>
              <p:cNvPicPr/>
              <p:nvPr/>
            </p:nvPicPr>
            <p:blipFill>
              <a:blip r:embed="rId11"/>
              <a:stretch>
                <a:fillRect/>
              </a:stretch>
            </p:blipFill>
            <p:spPr>
              <a:xfrm>
                <a:off x="5964652" y="1905711"/>
                <a:ext cx="5158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002F7EB-4F7F-324C-D9AF-04EB20BC21B7}"/>
                  </a:ext>
                </a:extLst>
              </p14:cNvPr>
              <p14:cNvContentPartPr/>
              <p14:nvPr/>
            </p14:nvContentPartPr>
            <p14:xfrm>
              <a:off x="8202052" y="2013711"/>
              <a:ext cx="586080" cy="360"/>
            </p14:xfrm>
          </p:contentPart>
        </mc:Choice>
        <mc:Fallback>
          <p:pic>
            <p:nvPicPr>
              <p:cNvPr id="11" name="Ink 10">
                <a:extLst>
                  <a:ext uri="{FF2B5EF4-FFF2-40B4-BE49-F238E27FC236}">
                    <a16:creationId xmlns:a16="http://schemas.microsoft.com/office/drawing/2014/main" id="{B002F7EB-4F7F-324C-D9AF-04EB20BC21B7}"/>
                  </a:ext>
                </a:extLst>
              </p:cNvPr>
              <p:cNvPicPr/>
              <p:nvPr/>
            </p:nvPicPr>
            <p:blipFill>
              <a:blip r:embed="rId13"/>
              <a:stretch>
                <a:fillRect/>
              </a:stretch>
            </p:blipFill>
            <p:spPr>
              <a:xfrm>
                <a:off x="8148052" y="1905711"/>
                <a:ext cx="693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DC49DF2-B7CB-94E1-836E-E068A2B79A1D}"/>
                  </a:ext>
                </a:extLst>
              </p14:cNvPr>
              <p14:cNvContentPartPr/>
              <p14:nvPr/>
            </p14:nvContentPartPr>
            <p14:xfrm>
              <a:off x="8311492" y="2211711"/>
              <a:ext cx="475920" cy="360"/>
            </p14:xfrm>
          </p:contentPart>
        </mc:Choice>
        <mc:Fallback>
          <p:pic>
            <p:nvPicPr>
              <p:cNvPr id="12" name="Ink 11">
                <a:extLst>
                  <a:ext uri="{FF2B5EF4-FFF2-40B4-BE49-F238E27FC236}">
                    <a16:creationId xmlns:a16="http://schemas.microsoft.com/office/drawing/2014/main" id="{5DC49DF2-B7CB-94E1-836E-E068A2B79A1D}"/>
                  </a:ext>
                </a:extLst>
              </p:cNvPr>
              <p:cNvPicPr/>
              <p:nvPr/>
            </p:nvPicPr>
            <p:blipFill>
              <a:blip r:embed="rId15"/>
              <a:stretch>
                <a:fillRect/>
              </a:stretch>
            </p:blipFill>
            <p:spPr>
              <a:xfrm>
                <a:off x="8257492" y="2103711"/>
                <a:ext cx="583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529717D-B25E-41C0-83AD-3682AD7A32EF}"/>
                  </a:ext>
                </a:extLst>
              </p14:cNvPr>
              <p14:cNvContentPartPr/>
              <p14:nvPr/>
            </p14:nvContentPartPr>
            <p14:xfrm>
              <a:off x="12310012" y="4065351"/>
              <a:ext cx="360" cy="360"/>
            </p14:xfrm>
          </p:contentPart>
        </mc:Choice>
        <mc:Fallback>
          <p:pic>
            <p:nvPicPr>
              <p:cNvPr id="13" name="Ink 12">
                <a:extLst>
                  <a:ext uri="{FF2B5EF4-FFF2-40B4-BE49-F238E27FC236}">
                    <a16:creationId xmlns:a16="http://schemas.microsoft.com/office/drawing/2014/main" id="{0529717D-B25E-41C0-83AD-3682AD7A32EF}"/>
                  </a:ext>
                </a:extLst>
              </p:cNvPr>
              <p:cNvPicPr/>
              <p:nvPr/>
            </p:nvPicPr>
            <p:blipFill>
              <a:blip r:embed="rId17"/>
              <a:stretch>
                <a:fillRect/>
              </a:stretch>
            </p:blipFill>
            <p:spPr>
              <a:xfrm>
                <a:off x="12256012" y="39577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7A36A4D-72DF-13FD-4555-3B2715E59BE2}"/>
                  </a:ext>
                </a:extLst>
              </p14:cNvPr>
              <p14:cNvContentPartPr/>
              <p14:nvPr/>
            </p14:nvContentPartPr>
            <p14:xfrm>
              <a:off x="8284132" y="2402151"/>
              <a:ext cx="421920" cy="360"/>
            </p14:xfrm>
          </p:contentPart>
        </mc:Choice>
        <mc:Fallback>
          <p:pic>
            <p:nvPicPr>
              <p:cNvPr id="14" name="Ink 13">
                <a:extLst>
                  <a:ext uri="{FF2B5EF4-FFF2-40B4-BE49-F238E27FC236}">
                    <a16:creationId xmlns:a16="http://schemas.microsoft.com/office/drawing/2014/main" id="{97A36A4D-72DF-13FD-4555-3B2715E59BE2}"/>
                  </a:ext>
                </a:extLst>
              </p:cNvPr>
              <p:cNvPicPr/>
              <p:nvPr/>
            </p:nvPicPr>
            <p:blipFill>
              <a:blip r:embed="rId19"/>
              <a:stretch>
                <a:fillRect/>
              </a:stretch>
            </p:blipFill>
            <p:spPr>
              <a:xfrm>
                <a:off x="8230132" y="2294511"/>
                <a:ext cx="529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98EB5EB1-F878-3CE5-AE55-CD287D3904C8}"/>
                  </a:ext>
                </a:extLst>
              </p14:cNvPr>
              <p14:cNvContentPartPr/>
              <p14:nvPr/>
            </p14:nvContentPartPr>
            <p14:xfrm>
              <a:off x="12747052" y="1678911"/>
              <a:ext cx="360" cy="360"/>
            </p14:xfrm>
          </p:contentPart>
        </mc:Choice>
        <mc:Fallback>
          <p:pic>
            <p:nvPicPr>
              <p:cNvPr id="15" name="Ink 14">
                <a:extLst>
                  <a:ext uri="{FF2B5EF4-FFF2-40B4-BE49-F238E27FC236}">
                    <a16:creationId xmlns:a16="http://schemas.microsoft.com/office/drawing/2014/main" id="{98EB5EB1-F878-3CE5-AE55-CD287D3904C8}"/>
                  </a:ext>
                </a:extLst>
              </p:cNvPr>
              <p:cNvPicPr/>
              <p:nvPr/>
            </p:nvPicPr>
            <p:blipFill>
              <a:blip r:embed="rId21"/>
              <a:stretch>
                <a:fillRect/>
              </a:stretch>
            </p:blipFill>
            <p:spPr>
              <a:xfrm>
                <a:off x="12693052" y="15709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F011DD1-2A3F-296C-ABC2-BE03BDD5FDC6}"/>
                  </a:ext>
                </a:extLst>
              </p14:cNvPr>
              <p14:cNvContentPartPr/>
              <p14:nvPr/>
            </p14:nvContentPartPr>
            <p14:xfrm>
              <a:off x="1132732" y="2976351"/>
              <a:ext cx="2496960" cy="360"/>
            </p14:xfrm>
          </p:contentPart>
        </mc:Choice>
        <mc:Fallback>
          <p:pic>
            <p:nvPicPr>
              <p:cNvPr id="16" name="Ink 15">
                <a:extLst>
                  <a:ext uri="{FF2B5EF4-FFF2-40B4-BE49-F238E27FC236}">
                    <a16:creationId xmlns:a16="http://schemas.microsoft.com/office/drawing/2014/main" id="{FF011DD1-2A3F-296C-ABC2-BE03BDD5FDC6}"/>
                  </a:ext>
                </a:extLst>
              </p:cNvPr>
              <p:cNvPicPr/>
              <p:nvPr/>
            </p:nvPicPr>
            <p:blipFill>
              <a:blip r:embed="rId23"/>
              <a:stretch>
                <a:fillRect/>
              </a:stretch>
            </p:blipFill>
            <p:spPr>
              <a:xfrm>
                <a:off x="1078732" y="2868351"/>
                <a:ext cx="2604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5A2DABA7-36E3-2534-2EDE-FE415B4AC6EC}"/>
                  </a:ext>
                </a:extLst>
              </p14:cNvPr>
              <p14:cNvContentPartPr/>
              <p14:nvPr/>
            </p14:nvContentPartPr>
            <p14:xfrm>
              <a:off x="4585492" y="2976351"/>
              <a:ext cx="667440" cy="360"/>
            </p14:xfrm>
          </p:contentPart>
        </mc:Choice>
        <mc:Fallback>
          <p:pic>
            <p:nvPicPr>
              <p:cNvPr id="17" name="Ink 16">
                <a:extLst>
                  <a:ext uri="{FF2B5EF4-FFF2-40B4-BE49-F238E27FC236}">
                    <a16:creationId xmlns:a16="http://schemas.microsoft.com/office/drawing/2014/main" id="{5A2DABA7-36E3-2534-2EDE-FE415B4AC6EC}"/>
                  </a:ext>
                </a:extLst>
              </p:cNvPr>
              <p:cNvPicPr/>
              <p:nvPr/>
            </p:nvPicPr>
            <p:blipFill>
              <a:blip r:embed="rId25"/>
              <a:stretch>
                <a:fillRect/>
              </a:stretch>
            </p:blipFill>
            <p:spPr>
              <a:xfrm>
                <a:off x="4531852" y="2868351"/>
                <a:ext cx="775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5847976A-5C45-22F0-CE8A-4F86A9DA42A8}"/>
                  </a:ext>
                </a:extLst>
              </p14:cNvPr>
              <p14:cNvContentPartPr/>
              <p14:nvPr/>
            </p14:nvContentPartPr>
            <p14:xfrm>
              <a:off x="1228132" y="3971031"/>
              <a:ext cx="1473480" cy="360"/>
            </p14:xfrm>
          </p:contentPart>
        </mc:Choice>
        <mc:Fallback>
          <p:pic>
            <p:nvPicPr>
              <p:cNvPr id="18" name="Ink 17">
                <a:extLst>
                  <a:ext uri="{FF2B5EF4-FFF2-40B4-BE49-F238E27FC236}">
                    <a16:creationId xmlns:a16="http://schemas.microsoft.com/office/drawing/2014/main" id="{5847976A-5C45-22F0-CE8A-4F86A9DA42A8}"/>
                  </a:ext>
                </a:extLst>
              </p:cNvPr>
              <p:cNvPicPr/>
              <p:nvPr/>
            </p:nvPicPr>
            <p:blipFill>
              <a:blip r:embed="rId27"/>
              <a:stretch>
                <a:fillRect/>
              </a:stretch>
            </p:blipFill>
            <p:spPr>
              <a:xfrm>
                <a:off x="1174132" y="3863031"/>
                <a:ext cx="1581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BB8E06A-AF54-E62D-1A76-786FD16F25A4}"/>
                  </a:ext>
                </a:extLst>
              </p14:cNvPr>
              <p14:cNvContentPartPr/>
              <p14:nvPr/>
            </p14:nvContentPartPr>
            <p14:xfrm>
              <a:off x="4585492" y="3971031"/>
              <a:ext cx="650880" cy="360"/>
            </p14:xfrm>
          </p:contentPart>
        </mc:Choice>
        <mc:Fallback>
          <p:pic>
            <p:nvPicPr>
              <p:cNvPr id="19" name="Ink 18">
                <a:extLst>
                  <a:ext uri="{FF2B5EF4-FFF2-40B4-BE49-F238E27FC236}">
                    <a16:creationId xmlns:a16="http://schemas.microsoft.com/office/drawing/2014/main" id="{0BB8E06A-AF54-E62D-1A76-786FD16F25A4}"/>
                  </a:ext>
                </a:extLst>
              </p:cNvPr>
              <p:cNvPicPr/>
              <p:nvPr/>
            </p:nvPicPr>
            <p:blipFill>
              <a:blip r:embed="rId29"/>
              <a:stretch>
                <a:fillRect/>
              </a:stretch>
            </p:blipFill>
            <p:spPr>
              <a:xfrm>
                <a:off x="4531852" y="3863031"/>
                <a:ext cx="758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9732BBC-2D2E-520B-EB79-AD767004289D}"/>
                  </a:ext>
                </a:extLst>
              </p14:cNvPr>
              <p14:cNvContentPartPr/>
              <p14:nvPr/>
            </p14:nvContentPartPr>
            <p14:xfrm>
              <a:off x="6045652" y="4166151"/>
              <a:ext cx="2731680" cy="360"/>
            </p14:xfrm>
          </p:contentPart>
        </mc:Choice>
        <mc:Fallback>
          <p:pic>
            <p:nvPicPr>
              <p:cNvPr id="20" name="Ink 19">
                <a:extLst>
                  <a:ext uri="{FF2B5EF4-FFF2-40B4-BE49-F238E27FC236}">
                    <a16:creationId xmlns:a16="http://schemas.microsoft.com/office/drawing/2014/main" id="{E9732BBC-2D2E-520B-EB79-AD767004289D}"/>
                  </a:ext>
                </a:extLst>
              </p:cNvPr>
              <p:cNvPicPr/>
              <p:nvPr/>
            </p:nvPicPr>
            <p:blipFill>
              <a:blip r:embed="rId31"/>
              <a:stretch>
                <a:fillRect/>
              </a:stretch>
            </p:blipFill>
            <p:spPr>
              <a:xfrm>
                <a:off x="5992012" y="4058511"/>
                <a:ext cx="2839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A04F411-23BC-867E-6BDF-E9E52A4AD439}"/>
                  </a:ext>
                </a:extLst>
              </p14:cNvPr>
              <p14:cNvContentPartPr/>
              <p14:nvPr/>
            </p14:nvContentPartPr>
            <p14:xfrm>
              <a:off x="6059332" y="4389351"/>
              <a:ext cx="2669040" cy="360"/>
            </p14:xfrm>
          </p:contentPart>
        </mc:Choice>
        <mc:Fallback>
          <p:pic>
            <p:nvPicPr>
              <p:cNvPr id="21" name="Ink 20">
                <a:extLst>
                  <a:ext uri="{FF2B5EF4-FFF2-40B4-BE49-F238E27FC236}">
                    <a16:creationId xmlns:a16="http://schemas.microsoft.com/office/drawing/2014/main" id="{1A04F411-23BC-867E-6BDF-E9E52A4AD439}"/>
                  </a:ext>
                </a:extLst>
              </p:cNvPr>
              <p:cNvPicPr/>
              <p:nvPr/>
            </p:nvPicPr>
            <p:blipFill>
              <a:blip r:embed="rId33"/>
              <a:stretch>
                <a:fillRect/>
              </a:stretch>
            </p:blipFill>
            <p:spPr>
              <a:xfrm>
                <a:off x="6005332" y="4281351"/>
                <a:ext cx="2776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F1423A9-C8B4-D46C-F99A-0B54449DC093}"/>
                  </a:ext>
                </a:extLst>
              </p14:cNvPr>
              <p14:cNvContentPartPr/>
              <p14:nvPr/>
            </p14:nvContentPartPr>
            <p14:xfrm>
              <a:off x="12542212" y="3439311"/>
              <a:ext cx="360" cy="360"/>
            </p14:xfrm>
          </p:contentPart>
        </mc:Choice>
        <mc:Fallback>
          <p:pic>
            <p:nvPicPr>
              <p:cNvPr id="22" name="Ink 21">
                <a:extLst>
                  <a:ext uri="{FF2B5EF4-FFF2-40B4-BE49-F238E27FC236}">
                    <a16:creationId xmlns:a16="http://schemas.microsoft.com/office/drawing/2014/main" id="{EF1423A9-C8B4-D46C-F99A-0B54449DC093}"/>
                  </a:ext>
                </a:extLst>
              </p:cNvPr>
              <p:cNvPicPr/>
              <p:nvPr/>
            </p:nvPicPr>
            <p:blipFill>
              <a:blip r:embed="rId35"/>
              <a:stretch>
                <a:fillRect/>
              </a:stretch>
            </p:blipFill>
            <p:spPr>
              <a:xfrm>
                <a:off x="12488212" y="3331311"/>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62B109D2-99EC-09C1-BA73-58521D0BD0CD}"/>
                  </a:ext>
                </a:extLst>
              </p14:cNvPr>
              <p14:cNvContentPartPr/>
              <p14:nvPr/>
            </p14:nvContentPartPr>
            <p14:xfrm>
              <a:off x="6004972" y="5141751"/>
              <a:ext cx="2769480" cy="360"/>
            </p14:xfrm>
          </p:contentPart>
        </mc:Choice>
        <mc:Fallback>
          <p:pic>
            <p:nvPicPr>
              <p:cNvPr id="23" name="Ink 22">
                <a:extLst>
                  <a:ext uri="{FF2B5EF4-FFF2-40B4-BE49-F238E27FC236}">
                    <a16:creationId xmlns:a16="http://schemas.microsoft.com/office/drawing/2014/main" id="{62B109D2-99EC-09C1-BA73-58521D0BD0CD}"/>
                  </a:ext>
                </a:extLst>
              </p:cNvPr>
              <p:cNvPicPr/>
              <p:nvPr/>
            </p:nvPicPr>
            <p:blipFill>
              <a:blip r:embed="rId37"/>
              <a:stretch>
                <a:fillRect/>
              </a:stretch>
            </p:blipFill>
            <p:spPr>
              <a:xfrm>
                <a:off x="5951332" y="5033751"/>
                <a:ext cx="2877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C45FEDB0-E10F-07B4-AE06-626D477F7713}"/>
                  </a:ext>
                </a:extLst>
              </p14:cNvPr>
              <p14:cNvContentPartPr/>
              <p14:nvPr/>
            </p14:nvContentPartPr>
            <p14:xfrm>
              <a:off x="5991292" y="5344791"/>
              <a:ext cx="2832480" cy="360"/>
            </p14:xfrm>
          </p:contentPart>
        </mc:Choice>
        <mc:Fallback>
          <p:pic>
            <p:nvPicPr>
              <p:cNvPr id="24" name="Ink 23">
                <a:extLst>
                  <a:ext uri="{FF2B5EF4-FFF2-40B4-BE49-F238E27FC236}">
                    <a16:creationId xmlns:a16="http://schemas.microsoft.com/office/drawing/2014/main" id="{C45FEDB0-E10F-07B4-AE06-626D477F7713}"/>
                  </a:ext>
                </a:extLst>
              </p:cNvPr>
              <p:cNvPicPr/>
              <p:nvPr/>
            </p:nvPicPr>
            <p:blipFill>
              <a:blip r:embed="rId39"/>
              <a:stretch>
                <a:fillRect/>
              </a:stretch>
            </p:blipFill>
            <p:spPr>
              <a:xfrm>
                <a:off x="5937292" y="5237151"/>
                <a:ext cx="2940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FE736139-3A80-B626-40A9-3DCD5FCA2EF7}"/>
                  </a:ext>
                </a:extLst>
              </p14:cNvPr>
              <p14:cNvContentPartPr/>
              <p14:nvPr/>
            </p14:nvContentPartPr>
            <p14:xfrm>
              <a:off x="12760372" y="3725511"/>
              <a:ext cx="360" cy="360"/>
            </p14:xfrm>
          </p:contentPart>
        </mc:Choice>
        <mc:Fallback>
          <p:pic>
            <p:nvPicPr>
              <p:cNvPr id="25" name="Ink 24">
                <a:extLst>
                  <a:ext uri="{FF2B5EF4-FFF2-40B4-BE49-F238E27FC236}">
                    <a16:creationId xmlns:a16="http://schemas.microsoft.com/office/drawing/2014/main" id="{FE736139-3A80-B626-40A9-3DCD5FCA2EF7}"/>
                  </a:ext>
                </a:extLst>
              </p:cNvPr>
              <p:cNvPicPr/>
              <p:nvPr/>
            </p:nvPicPr>
            <p:blipFill>
              <a:blip r:embed="rId17"/>
              <a:stretch>
                <a:fillRect/>
              </a:stretch>
            </p:blipFill>
            <p:spPr>
              <a:xfrm>
                <a:off x="12706372" y="3617871"/>
                <a:ext cx="108000" cy="216000"/>
              </a:xfrm>
              <a:prstGeom prst="rect">
                <a:avLst/>
              </a:prstGeom>
            </p:spPr>
          </p:pic>
        </mc:Fallback>
      </mc:AlternateContent>
    </p:spTree>
    <p:extLst>
      <p:ext uri="{BB962C8B-B14F-4D97-AF65-F5344CB8AC3E}">
        <p14:creationId xmlns:p14="http://schemas.microsoft.com/office/powerpoint/2010/main" val="206001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441C-3E48-8063-490E-C9DD0857EE0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191E72-E2A1-51D7-96D3-C5468A4B961D}"/>
              </a:ext>
            </a:extLst>
          </p:cNvPr>
          <p:cNvSpPr>
            <a:spLocks noGrp="1"/>
          </p:cNvSpPr>
          <p:nvPr>
            <p:ph type="sldNum" sz="quarter" idx="12"/>
          </p:nvPr>
        </p:nvSpPr>
        <p:spPr/>
        <p:txBody>
          <a:bodyPr/>
          <a:lstStyle/>
          <a:p>
            <a:fld id="{2CBADB88-3314-7042-BE5F-DD54EEAFDD16}" type="slidenum">
              <a:rPr lang="en-US" sz="1600" smtClean="0"/>
              <a:t>27</a:t>
            </a:fld>
            <a:endParaRPr lang="en-US" dirty="0"/>
          </a:p>
        </p:txBody>
      </p:sp>
      <p:pic>
        <p:nvPicPr>
          <p:cNvPr id="4" name="Picture 3">
            <a:extLst>
              <a:ext uri="{FF2B5EF4-FFF2-40B4-BE49-F238E27FC236}">
                <a16:creationId xmlns:a16="http://schemas.microsoft.com/office/drawing/2014/main" id="{45A0E56B-F6DC-9CDF-AFCE-57B7CE9697A7}"/>
              </a:ext>
            </a:extLst>
          </p:cNvPr>
          <p:cNvPicPr>
            <a:picLocks noChangeAspect="1"/>
          </p:cNvPicPr>
          <p:nvPr/>
        </p:nvPicPr>
        <p:blipFill>
          <a:blip r:embed="rId3"/>
          <a:stretch>
            <a:fillRect/>
          </a:stretch>
        </p:blipFill>
        <p:spPr>
          <a:xfrm>
            <a:off x="642938" y="335988"/>
            <a:ext cx="10304839" cy="6107307"/>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CA826CDE-9A59-1E46-47AA-8E0465C7D54E}"/>
                  </a:ext>
                </a:extLst>
              </p14:cNvPr>
              <p14:cNvContentPartPr/>
              <p14:nvPr/>
            </p14:nvContentPartPr>
            <p14:xfrm>
              <a:off x="777772" y="1361031"/>
              <a:ext cx="1459800" cy="360"/>
            </p14:xfrm>
          </p:contentPart>
        </mc:Choice>
        <mc:Fallback>
          <p:pic>
            <p:nvPicPr>
              <p:cNvPr id="6" name="Ink 5">
                <a:extLst>
                  <a:ext uri="{FF2B5EF4-FFF2-40B4-BE49-F238E27FC236}">
                    <a16:creationId xmlns:a16="http://schemas.microsoft.com/office/drawing/2014/main" id="{CA826CDE-9A59-1E46-47AA-8E0465C7D54E}"/>
                  </a:ext>
                </a:extLst>
              </p:cNvPr>
              <p:cNvPicPr/>
              <p:nvPr/>
            </p:nvPicPr>
            <p:blipFill>
              <a:blip r:embed="rId5"/>
              <a:stretch>
                <a:fillRect/>
              </a:stretch>
            </p:blipFill>
            <p:spPr>
              <a:xfrm>
                <a:off x="723772" y="1253391"/>
                <a:ext cx="1567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535578D9-6D8D-6A16-6499-34463C33CA70}"/>
                  </a:ext>
                </a:extLst>
              </p14:cNvPr>
              <p14:cNvContentPartPr/>
              <p14:nvPr/>
            </p14:nvContentPartPr>
            <p14:xfrm>
              <a:off x="3602692" y="1361031"/>
              <a:ext cx="613440" cy="360"/>
            </p14:xfrm>
          </p:contentPart>
        </mc:Choice>
        <mc:Fallback>
          <p:pic>
            <p:nvPicPr>
              <p:cNvPr id="7" name="Ink 6">
                <a:extLst>
                  <a:ext uri="{FF2B5EF4-FFF2-40B4-BE49-F238E27FC236}">
                    <a16:creationId xmlns:a16="http://schemas.microsoft.com/office/drawing/2014/main" id="{535578D9-6D8D-6A16-6499-34463C33CA70}"/>
                  </a:ext>
                </a:extLst>
              </p:cNvPr>
              <p:cNvPicPr/>
              <p:nvPr/>
            </p:nvPicPr>
            <p:blipFill>
              <a:blip r:embed="rId7"/>
              <a:stretch>
                <a:fillRect/>
              </a:stretch>
            </p:blipFill>
            <p:spPr>
              <a:xfrm>
                <a:off x="3549052" y="1253391"/>
                <a:ext cx="7210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E3708420-17E3-3816-822D-88541A139E56}"/>
                  </a:ext>
                </a:extLst>
              </p14:cNvPr>
              <p14:cNvContentPartPr/>
              <p14:nvPr/>
            </p14:nvContentPartPr>
            <p14:xfrm>
              <a:off x="982612" y="1773231"/>
              <a:ext cx="301320" cy="360"/>
            </p14:xfrm>
          </p:contentPart>
        </mc:Choice>
        <mc:Fallback>
          <p:pic>
            <p:nvPicPr>
              <p:cNvPr id="8" name="Ink 7">
                <a:extLst>
                  <a:ext uri="{FF2B5EF4-FFF2-40B4-BE49-F238E27FC236}">
                    <a16:creationId xmlns:a16="http://schemas.microsoft.com/office/drawing/2014/main" id="{E3708420-17E3-3816-822D-88541A139E56}"/>
                  </a:ext>
                </a:extLst>
              </p:cNvPr>
              <p:cNvPicPr/>
              <p:nvPr/>
            </p:nvPicPr>
            <p:blipFill>
              <a:blip r:embed="rId9"/>
              <a:stretch>
                <a:fillRect/>
              </a:stretch>
            </p:blipFill>
            <p:spPr>
              <a:xfrm>
                <a:off x="928612" y="1665231"/>
                <a:ext cx="408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4B29A0D-89AE-20A6-E8D5-0A578E0F6890}"/>
                  </a:ext>
                </a:extLst>
              </p14:cNvPr>
              <p14:cNvContentPartPr/>
              <p14:nvPr/>
            </p14:nvContentPartPr>
            <p14:xfrm>
              <a:off x="3602692" y="1773231"/>
              <a:ext cx="558720" cy="360"/>
            </p14:xfrm>
          </p:contentPart>
        </mc:Choice>
        <mc:Fallback>
          <p:pic>
            <p:nvPicPr>
              <p:cNvPr id="9" name="Ink 8">
                <a:extLst>
                  <a:ext uri="{FF2B5EF4-FFF2-40B4-BE49-F238E27FC236}">
                    <a16:creationId xmlns:a16="http://schemas.microsoft.com/office/drawing/2014/main" id="{C4B29A0D-89AE-20A6-E8D5-0A578E0F6890}"/>
                  </a:ext>
                </a:extLst>
              </p:cNvPr>
              <p:cNvPicPr/>
              <p:nvPr/>
            </p:nvPicPr>
            <p:blipFill>
              <a:blip r:embed="rId11"/>
              <a:stretch>
                <a:fillRect/>
              </a:stretch>
            </p:blipFill>
            <p:spPr>
              <a:xfrm>
                <a:off x="3549052" y="1665231"/>
                <a:ext cx="666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6A6E83F6-E499-E1A9-6AEC-DA3BAE7AEB69}"/>
                  </a:ext>
                </a:extLst>
              </p14:cNvPr>
              <p14:cNvContentPartPr/>
              <p14:nvPr/>
            </p14:nvContentPartPr>
            <p14:xfrm>
              <a:off x="873172" y="3632271"/>
              <a:ext cx="1438560" cy="360"/>
            </p14:xfrm>
          </p:contentPart>
        </mc:Choice>
        <mc:Fallback>
          <p:pic>
            <p:nvPicPr>
              <p:cNvPr id="10" name="Ink 9">
                <a:extLst>
                  <a:ext uri="{FF2B5EF4-FFF2-40B4-BE49-F238E27FC236}">
                    <a16:creationId xmlns:a16="http://schemas.microsoft.com/office/drawing/2014/main" id="{6A6E83F6-E499-E1A9-6AEC-DA3BAE7AEB69}"/>
                  </a:ext>
                </a:extLst>
              </p:cNvPr>
              <p:cNvPicPr/>
              <p:nvPr/>
            </p:nvPicPr>
            <p:blipFill>
              <a:blip r:embed="rId13"/>
              <a:stretch>
                <a:fillRect/>
              </a:stretch>
            </p:blipFill>
            <p:spPr>
              <a:xfrm>
                <a:off x="819172" y="3524631"/>
                <a:ext cx="1546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FED7432-09BE-20D6-219C-906AC48EB266}"/>
                  </a:ext>
                </a:extLst>
              </p14:cNvPr>
              <p14:cNvContentPartPr/>
              <p14:nvPr/>
            </p14:nvContentPartPr>
            <p14:xfrm>
              <a:off x="3493612" y="3632271"/>
              <a:ext cx="767520" cy="360"/>
            </p14:xfrm>
          </p:contentPart>
        </mc:Choice>
        <mc:Fallback>
          <p:pic>
            <p:nvPicPr>
              <p:cNvPr id="11" name="Ink 10">
                <a:extLst>
                  <a:ext uri="{FF2B5EF4-FFF2-40B4-BE49-F238E27FC236}">
                    <a16:creationId xmlns:a16="http://schemas.microsoft.com/office/drawing/2014/main" id="{9FED7432-09BE-20D6-219C-906AC48EB266}"/>
                  </a:ext>
                </a:extLst>
              </p:cNvPr>
              <p:cNvPicPr/>
              <p:nvPr/>
            </p:nvPicPr>
            <p:blipFill>
              <a:blip r:embed="rId15"/>
              <a:stretch>
                <a:fillRect/>
              </a:stretch>
            </p:blipFill>
            <p:spPr>
              <a:xfrm>
                <a:off x="3439612" y="3524631"/>
                <a:ext cx="8751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C8E2E58-2F63-C7A0-46F0-B99B5A18E9A7}"/>
                  </a:ext>
                </a:extLst>
              </p14:cNvPr>
              <p14:cNvContentPartPr/>
              <p14:nvPr/>
            </p14:nvContentPartPr>
            <p14:xfrm>
              <a:off x="995932" y="4244991"/>
              <a:ext cx="1241640" cy="360"/>
            </p14:xfrm>
          </p:contentPart>
        </mc:Choice>
        <mc:Fallback>
          <p:pic>
            <p:nvPicPr>
              <p:cNvPr id="12" name="Ink 11">
                <a:extLst>
                  <a:ext uri="{FF2B5EF4-FFF2-40B4-BE49-F238E27FC236}">
                    <a16:creationId xmlns:a16="http://schemas.microsoft.com/office/drawing/2014/main" id="{BC8E2E58-2F63-C7A0-46F0-B99B5A18E9A7}"/>
                  </a:ext>
                </a:extLst>
              </p:cNvPr>
              <p:cNvPicPr/>
              <p:nvPr/>
            </p:nvPicPr>
            <p:blipFill>
              <a:blip r:embed="rId17"/>
              <a:stretch>
                <a:fillRect/>
              </a:stretch>
            </p:blipFill>
            <p:spPr>
              <a:xfrm>
                <a:off x="941932" y="4136991"/>
                <a:ext cx="13492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CE257E2-1301-AB87-5EB0-5D2960434F6B}"/>
                  </a:ext>
                </a:extLst>
              </p14:cNvPr>
              <p14:cNvContentPartPr/>
              <p14:nvPr/>
            </p14:nvContentPartPr>
            <p14:xfrm>
              <a:off x="3616372" y="4244991"/>
              <a:ext cx="450000" cy="360"/>
            </p14:xfrm>
          </p:contentPart>
        </mc:Choice>
        <mc:Fallback>
          <p:pic>
            <p:nvPicPr>
              <p:cNvPr id="13" name="Ink 12">
                <a:extLst>
                  <a:ext uri="{FF2B5EF4-FFF2-40B4-BE49-F238E27FC236}">
                    <a16:creationId xmlns:a16="http://schemas.microsoft.com/office/drawing/2014/main" id="{8CE257E2-1301-AB87-5EB0-5D2960434F6B}"/>
                  </a:ext>
                </a:extLst>
              </p:cNvPr>
              <p:cNvPicPr/>
              <p:nvPr/>
            </p:nvPicPr>
            <p:blipFill>
              <a:blip r:embed="rId19"/>
              <a:stretch>
                <a:fillRect/>
              </a:stretch>
            </p:blipFill>
            <p:spPr>
              <a:xfrm>
                <a:off x="3562372" y="4136991"/>
                <a:ext cx="5576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72C48A4-41D0-653A-E1E0-A575BDC155DB}"/>
                  </a:ext>
                </a:extLst>
              </p14:cNvPr>
              <p14:cNvContentPartPr/>
              <p14:nvPr/>
            </p14:nvContentPartPr>
            <p14:xfrm>
              <a:off x="1009972" y="4455231"/>
              <a:ext cx="1222560" cy="360"/>
            </p14:xfrm>
          </p:contentPart>
        </mc:Choice>
        <mc:Fallback>
          <p:pic>
            <p:nvPicPr>
              <p:cNvPr id="14" name="Ink 13">
                <a:extLst>
                  <a:ext uri="{FF2B5EF4-FFF2-40B4-BE49-F238E27FC236}">
                    <a16:creationId xmlns:a16="http://schemas.microsoft.com/office/drawing/2014/main" id="{972C48A4-41D0-653A-E1E0-A575BDC155DB}"/>
                  </a:ext>
                </a:extLst>
              </p:cNvPr>
              <p:cNvPicPr/>
              <p:nvPr/>
            </p:nvPicPr>
            <p:blipFill>
              <a:blip r:embed="rId21"/>
              <a:stretch>
                <a:fillRect/>
              </a:stretch>
            </p:blipFill>
            <p:spPr>
              <a:xfrm>
                <a:off x="955972" y="4347231"/>
                <a:ext cx="1330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F66FBAB-D0FC-F103-47C9-362A2701E4FA}"/>
                  </a:ext>
                </a:extLst>
              </p14:cNvPr>
              <p14:cNvContentPartPr/>
              <p14:nvPr/>
            </p14:nvContentPartPr>
            <p14:xfrm>
              <a:off x="3616372" y="4455231"/>
              <a:ext cx="478080" cy="360"/>
            </p14:xfrm>
          </p:contentPart>
        </mc:Choice>
        <mc:Fallback>
          <p:pic>
            <p:nvPicPr>
              <p:cNvPr id="15" name="Ink 14">
                <a:extLst>
                  <a:ext uri="{FF2B5EF4-FFF2-40B4-BE49-F238E27FC236}">
                    <a16:creationId xmlns:a16="http://schemas.microsoft.com/office/drawing/2014/main" id="{0F66FBAB-D0FC-F103-47C9-362A2701E4FA}"/>
                  </a:ext>
                </a:extLst>
              </p:cNvPr>
              <p:cNvPicPr/>
              <p:nvPr/>
            </p:nvPicPr>
            <p:blipFill>
              <a:blip r:embed="rId23"/>
              <a:stretch>
                <a:fillRect/>
              </a:stretch>
            </p:blipFill>
            <p:spPr>
              <a:xfrm>
                <a:off x="3562372" y="4347231"/>
                <a:ext cx="585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46BC3E5-921E-A7C6-CF80-B93EFB2BEB78}"/>
                  </a:ext>
                </a:extLst>
              </p14:cNvPr>
              <p14:cNvContentPartPr/>
              <p14:nvPr/>
            </p14:nvContentPartPr>
            <p14:xfrm>
              <a:off x="1023292" y="4674831"/>
              <a:ext cx="622800" cy="360"/>
            </p14:xfrm>
          </p:contentPart>
        </mc:Choice>
        <mc:Fallback>
          <p:pic>
            <p:nvPicPr>
              <p:cNvPr id="16" name="Ink 15">
                <a:extLst>
                  <a:ext uri="{FF2B5EF4-FFF2-40B4-BE49-F238E27FC236}">
                    <a16:creationId xmlns:a16="http://schemas.microsoft.com/office/drawing/2014/main" id="{146BC3E5-921E-A7C6-CF80-B93EFB2BEB78}"/>
                  </a:ext>
                </a:extLst>
              </p:cNvPr>
              <p:cNvPicPr/>
              <p:nvPr/>
            </p:nvPicPr>
            <p:blipFill>
              <a:blip r:embed="rId25"/>
              <a:stretch>
                <a:fillRect/>
              </a:stretch>
            </p:blipFill>
            <p:spPr>
              <a:xfrm>
                <a:off x="969292" y="4567191"/>
                <a:ext cx="730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56F0B8B-CFBF-1F01-E4BE-1512B9C600AA}"/>
                  </a:ext>
                </a:extLst>
              </p14:cNvPr>
              <p14:cNvContentPartPr/>
              <p14:nvPr/>
            </p14:nvContentPartPr>
            <p14:xfrm>
              <a:off x="3589012" y="4674831"/>
              <a:ext cx="532440" cy="360"/>
            </p14:xfrm>
          </p:contentPart>
        </mc:Choice>
        <mc:Fallback>
          <p:pic>
            <p:nvPicPr>
              <p:cNvPr id="17" name="Ink 16">
                <a:extLst>
                  <a:ext uri="{FF2B5EF4-FFF2-40B4-BE49-F238E27FC236}">
                    <a16:creationId xmlns:a16="http://schemas.microsoft.com/office/drawing/2014/main" id="{756F0B8B-CFBF-1F01-E4BE-1512B9C600AA}"/>
                  </a:ext>
                </a:extLst>
              </p:cNvPr>
              <p:cNvPicPr/>
              <p:nvPr/>
            </p:nvPicPr>
            <p:blipFill>
              <a:blip r:embed="rId27"/>
              <a:stretch>
                <a:fillRect/>
              </a:stretch>
            </p:blipFill>
            <p:spPr>
              <a:xfrm>
                <a:off x="3535012" y="4567191"/>
                <a:ext cx="640080" cy="216000"/>
              </a:xfrm>
              <a:prstGeom prst="rect">
                <a:avLst/>
              </a:prstGeom>
            </p:spPr>
          </p:pic>
        </mc:Fallback>
      </mc:AlternateContent>
    </p:spTree>
    <p:extLst>
      <p:ext uri="{BB962C8B-B14F-4D97-AF65-F5344CB8AC3E}">
        <p14:creationId xmlns:p14="http://schemas.microsoft.com/office/powerpoint/2010/main" val="200292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5410BD-2DFC-6FD0-8962-B245E90BBB6B}"/>
              </a:ext>
            </a:extLst>
          </p:cNvPr>
          <p:cNvSpPr>
            <a:spLocks noGrp="1"/>
          </p:cNvSpPr>
          <p:nvPr>
            <p:ph type="sldNum" sz="quarter" idx="12"/>
          </p:nvPr>
        </p:nvSpPr>
        <p:spPr/>
        <p:txBody>
          <a:bodyPr/>
          <a:lstStyle/>
          <a:p>
            <a:fld id="{2CBADB88-3314-7042-BE5F-DD54EEAFDD16}" type="slidenum">
              <a:rPr lang="en-US" smtClean="0"/>
              <a:t>28</a:t>
            </a:fld>
            <a:endParaRPr lang="en-US"/>
          </a:p>
        </p:txBody>
      </p:sp>
      <p:pic>
        <p:nvPicPr>
          <p:cNvPr id="4" name="Picture 3">
            <a:extLst>
              <a:ext uri="{FF2B5EF4-FFF2-40B4-BE49-F238E27FC236}">
                <a16:creationId xmlns:a16="http://schemas.microsoft.com/office/drawing/2014/main" id="{36780CFB-DF27-1AB8-9568-B47395079A1E}"/>
              </a:ext>
            </a:extLst>
          </p:cNvPr>
          <p:cNvPicPr>
            <a:picLocks noChangeAspect="1"/>
          </p:cNvPicPr>
          <p:nvPr/>
        </p:nvPicPr>
        <p:blipFill>
          <a:blip r:embed="rId3"/>
          <a:stretch>
            <a:fillRect/>
          </a:stretch>
        </p:blipFill>
        <p:spPr>
          <a:xfrm>
            <a:off x="1137670" y="914039"/>
            <a:ext cx="9248642" cy="5894381"/>
          </a:xfrm>
          <a:prstGeom prst="rect">
            <a:avLst/>
          </a:prstGeom>
        </p:spPr>
      </p:pic>
      <p:pic>
        <p:nvPicPr>
          <p:cNvPr id="6" name="Picture 5">
            <a:extLst>
              <a:ext uri="{FF2B5EF4-FFF2-40B4-BE49-F238E27FC236}">
                <a16:creationId xmlns:a16="http://schemas.microsoft.com/office/drawing/2014/main" id="{F735CBE3-3BBB-674D-D470-BA923A08F776}"/>
              </a:ext>
            </a:extLst>
          </p:cNvPr>
          <p:cNvPicPr>
            <a:picLocks noChangeAspect="1"/>
          </p:cNvPicPr>
          <p:nvPr/>
        </p:nvPicPr>
        <p:blipFill>
          <a:blip r:embed="rId4"/>
          <a:stretch>
            <a:fillRect/>
          </a:stretch>
        </p:blipFill>
        <p:spPr>
          <a:xfrm>
            <a:off x="1194822" y="400002"/>
            <a:ext cx="9035029" cy="503732"/>
          </a:xfrm>
          <a:prstGeom prst="rect">
            <a:avLst/>
          </a:prstGeom>
        </p:spPr>
      </p:pic>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2C941C79-E0DB-11EB-9135-9F291FA2480E}"/>
                  </a:ext>
                </a:extLst>
              </p14:cNvPr>
              <p14:cNvContentPartPr/>
              <p14:nvPr/>
            </p14:nvContentPartPr>
            <p14:xfrm>
              <a:off x="1309852" y="5967043"/>
              <a:ext cx="5935680" cy="360"/>
            </p14:xfrm>
          </p:contentPart>
        </mc:Choice>
        <mc:Fallback>
          <p:pic>
            <p:nvPicPr>
              <p:cNvPr id="8" name="Ink 7">
                <a:extLst>
                  <a:ext uri="{FF2B5EF4-FFF2-40B4-BE49-F238E27FC236}">
                    <a16:creationId xmlns:a16="http://schemas.microsoft.com/office/drawing/2014/main" id="{2C941C79-E0DB-11EB-9135-9F291FA2480E}"/>
                  </a:ext>
                </a:extLst>
              </p:cNvPr>
              <p:cNvPicPr/>
              <p:nvPr/>
            </p:nvPicPr>
            <p:blipFill>
              <a:blip r:embed="rId6"/>
              <a:stretch>
                <a:fillRect/>
              </a:stretch>
            </p:blipFill>
            <p:spPr>
              <a:xfrm>
                <a:off x="1256212" y="5859043"/>
                <a:ext cx="60433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EE6607F6-8CB3-F0BC-DB20-0137D47DB319}"/>
                  </a:ext>
                </a:extLst>
              </p14:cNvPr>
              <p14:cNvContentPartPr/>
              <p14:nvPr/>
            </p14:nvContentPartPr>
            <p14:xfrm>
              <a:off x="12678652" y="4831243"/>
              <a:ext cx="360" cy="360"/>
            </p14:xfrm>
          </p:contentPart>
        </mc:Choice>
        <mc:Fallback>
          <p:pic>
            <p:nvPicPr>
              <p:cNvPr id="9" name="Ink 8">
                <a:extLst>
                  <a:ext uri="{FF2B5EF4-FFF2-40B4-BE49-F238E27FC236}">
                    <a16:creationId xmlns:a16="http://schemas.microsoft.com/office/drawing/2014/main" id="{EE6607F6-8CB3-F0BC-DB20-0137D47DB319}"/>
                  </a:ext>
                </a:extLst>
              </p:cNvPr>
              <p:cNvPicPr/>
              <p:nvPr/>
            </p:nvPicPr>
            <p:blipFill>
              <a:blip r:embed="rId8"/>
              <a:stretch>
                <a:fillRect/>
              </a:stretch>
            </p:blipFill>
            <p:spPr>
              <a:xfrm>
                <a:off x="12625012" y="4723603"/>
                <a:ext cx="108000" cy="216000"/>
              </a:xfrm>
              <a:prstGeom prst="rect">
                <a:avLst/>
              </a:prstGeom>
            </p:spPr>
          </p:pic>
        </mc:Fallback>
      </mc:AlternateContent>
    </p:spTree>
    <p:extLst>
      <p:ext uri="{BB962C8B-B14F-4D97-AF65-F5344CB8AC3E}">
        <p14:creationId xmlns:p14="http://schemas.microsoft.com/office/powerpoint/2010/main" val="109139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4D0F2-806C-769D-3D5E-9B91483AD1D9}"/>
              </a:ext>
            </a:extLst>
          </p:cNvPr>
          <p:cNvSpPr>
            <a:spLocks noGrp="1"/>
          </p:cNvSpPr>
          <p:nvPr>
            <p:ph type="sldNum" sz="quarter" idx="12"/>
          </p:nvPr>
        </p:nvSpPr>
        <p:spPr/>
        <p:txBody>
          <a:bodyPr/>
          <a:lstStyle/>
          <a:p>
            <a:fld id="{2CBADB88-3314-7042-BE5F-DD54EEAFDD16}" type="slidenum">
              <a:rPr lang="en-US" smtClean="0"/>
              <a:t>29</a:t>
            </a:fld>
            <a:endParaRPr lang="en-US"/>
          </a:p>
        </p:txBody>
      </p:sp>
      <p:pic>
        <p:nvPicPr>
          <p:cNvPr id="4" name="Picture 3">
            <a:extLst>
              <a:ext uri="{FF2B5EF4-FFF2-40B4-BE49-F238E27FC236}">
                <a16:creationId xmlns:a16="http://schemas.microsoft.com/office/drawing/2014/main" id="{6DA69683-5F7F-8CF6-E99C-FC0476D22A08}"/>
              </a:ext>
            </a:extLst>
          </p:cNvPr>
          <p:cNvPicPr>
            <a:picLocks noChangeAspect="1"/>
          </p:cNvPicPr>
          <p:nvPr/>
        </p:nvPicPr>
        <p:blipFill>
          <a:blip r:embed="rId3"/>
          <a:stretch>
            <a:fillRect/>
          </a:stretch>
        </p:blipFill>
        <p:spPr>
          <a:xfrm>
            <a:off x="884996" y="49581"/>
            <a:ext cx="9440729" cy="675884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DDC82FB-4108-87E7-26E6-59D97995E1D1}"/>
                  </a:ext>
                </a:extLst>
              </p14:cNvPr>
              <p14:cNvContentPartPr/>
              <p14:nvPr/>
            </p14:nvContentPartPr>
            <p14:xfrm>
              <a:off x="12946132" y="4102603"/>
              <a:ext cx="360" cy="360"/>
            </p14:xfrm>
          </p:contentPart>
        </mc:Choice>
        <mc:Fallback>
          <p:pic>
            <p:nvPicPr>
              <p:cNvPr id="5" name="Ink 4">
                <a:extLst>
                  <a:ext uri="{FF2B5EF4-FFF2-40B4-BE49-F238E27FC236}">
                    <a16:creationId xmlns:a16="http://schemas.microsoft.com/office/drawing/2014/main" id="{1DDC82FB-4108-87E7-26E6-59D97995E1D1}"/>
                  </a:ext>
                </a:extLst>
              </p:cNvPr>
              <p:cNvPicPr/>
              <p:nvPr/>
            </p:nvPicPr>
            <p:blipFill>
              <a:blip r:embed="rId5"/>
              <a:stretch>
                <a:fillRect/>
              </a:stretch>
            </p:blipFill>
            <p:spPr>
              <a:xfrm>
                <a:off x="12892132" y="3994963"/>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6C8A3FAA-1D7B-050A-CF8B-F73689412E72}"/>
                  </a:ext>
                </a:extLst>
              </p14:cNvPr>
              <p14:cNvContentPartPr/>
              <p14:nvPr/>
            </p14:nvContentPartPr>
            <p14:xfrm>
              <a:off x="12752452" y="3833683"/>
              <a:ext cx="75600" cy="1459440"/>
            </p14:xfrm>
          </p:contentPart>
        </mc:Choice>
        <mc:Fallback>
          <p:pic>
            <p:nvPicPr>
              <p:cNvPr id="6" name="Ink 5">
                <a:extLst>
                  <a:ext uri="{FF2B5EF4-FFF2-40B4-BE49-F238E27FC236}">
                    <a16:creationId xmlns:a16="http://schemas.microsoft.com/office/drawing/2014/main" id="{6C8A3FAA-1D7B-050A-CF8B-F73689412E72}"/>
                  </a:ext>
                </a:extLst>
              </p:cNvPr>
              <p:cNvPicPr/>
              <p:nvPr/>
            </p:nvPicPr>
            <p:blipFill>
              <a:blip r:embed="rId7"/>
              <a:stretch>
                <a:fillRect/>
              </a:stretch>
            </p:blipFill>
            <p:spPr>
              <a:xfrm>
                <a:off x="12698812" y="3726043"/>
                <a:ext cx="183240" cy="1675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8A1315C3-E22C-3EAB-3061-5E336E4B929D}"/>
                  </a:ext>
                </a:extLst>
              </p14:cNvPr>
              <p14:cNvContentPartPr/>
              <p14:nvPr/>
            </p14:nvContentPartPr>
            <p14:xfrm>
              <a:off x="-1135628" y="4123123"/>
              <a:ext cx="123840" cy="1250640"/>
            </p14:xfrm>
          </p:contentPart>
        </mc:Choice>
        <mc:Fallback>
          <p:pic>
            <p:nvPicPr>
              <p:cNvPr id="7" name="Ink 6">
                <a:extLst>
                  <a:ext uri="{FF2B5EF4-FFF2-40B4-BE49-F238E27FC236}">
                    <a16:creationId xmlns:a16="http://schemas.microsoft.com/office/drawing/2014/main" id="{8A1315C3-E22C-3EAB-3061-5E336E4B929D}"/>
                  </a:ext>
                </a:extLst>
              </p:cNvPr>
              <p:cNvPicPr/>
              <p:nvPr/>
            </p:nvPicPr>
            <p:blipFill>
              <a:blip r:embed="rId9"/>
              <a:stretch>
                <a:fillRect/>
              </a:stretch>
            </p:blipFill>
            <p:spPr>
              <a:xfrm>
                <a:off x="-1189628" y="4015483"/>
                <a:ext cx="231480" cy="1466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DA21261B-E9BA-DB3F-FC95-61140EBBBCF8}"/>
                  </a:ext>
                </a:extLst>
              </p14:cNvPr>
              <p14:cNvContentPartPr/>
              <p14:nvPr/>
            </p14:nvContentPartPr>
            <p14:xfrm>
              <a:off x="1105372" y="3671436"/>
              <a:ext cx="1338120" cy="14400"/>
            </p14:xfrm>
          </p:contentPart>
        </mc:Choice>
        <mc:Fallback>
          <p:pic>
            <p:nvPicPr>
              <p:cNvPr id="8" name="Ink 7">
                <a:extLst>
                  <a:ext uri="{FF2B5EF4-FFF2-40B4-BE49-F238E27FC236}">
                    <a16:creationId xmlns:a16="http://schemas.microsoft.com/office/drawing/2014/main" id="{DA21261B-E9BA-DB3F-FC95-61140EBBBCF8}"/>
                  </a:ext>
                </a:extLst>
              </p:cNvPr>
              <p:cNvPicPr/>
              <p:nvPr/>
            </p:nvPicPr>
            <p:blipFill>
              <a:blip r:embed="rId11"/>
              <a:stretch>
                <a:fillRect/>
              </a:stretch>
            </p:blipFill>
            <p:spPr>
              <a:xfrm>
                <a:off x="1051372" y="3563436"/>
                <a:ext cx="14457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6FB12F2-F34B-8309-F984-97EFCC59F4DD}"/>
                  </a:ext>
                </a:extLst>
              </p14:cNvPr>
              <p14:cNvContentPartPr/>
              <p14:nvPr/>
            </p14:nvContentPartPr>
            <p14:xfrm>
              <a:off x="8953012" y="3687276"/>
              <a:ext cx="746280" cy="360"/>
            </p14:xfrm>
          </p:contentPart>
        </mc:Choice>
        <mc:Fallback>
          <p:pic>
            <p:nvPicPr>
              <p:cNvPr id="9" name="Ink 8">
                <a:extLst>
                  <a:ext uri="{FF2B5EF4-FFF2-40B4-BE49-F238E27FC236}">
                    <a16:creationId xmlns:a16="http://schemas.microsoft.com/office/drawing/2014/main" id="{86FB12F2-F34B-8309-F984-97EFCC59F4DD}"/>
                  </a:ext>
                </a:extLst>
              </p:cNvPr>
              <p:cNvPicPr/>
              <p:nvPr/>
            </p:nvPicPr>
            <p:blipFill>
              <a:blip r:embed="rId13"/>
              <a:stretch>
                <a:fillRect/>
              </a:stretch>
            </p:blipFill>
            <p:spPr>
              <a:xfrm>
                <a:off x="8899012" y="3579276"/>
                <a:ext cx="8539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61A4BFBB-B934-2A8A-8DD3-83B691F72D0D}"/>
                  </a:ext>
                </a:extLst>
              </p14:cNvPr>
              <p14:cNvContentPartPr/>
              <p14:nvPr/>
            </p14:nvContentPartPr>
            <p14:xfrm>
              <a:off x="12555532" y="2920116"/>
              <a:ext cx="360" cy="360"/>
            </p14:xfrm>
          </p:contentPart>
        </mc:Choice>
        <mc:Fallback>
          <p:pic>
            <p:nvPicPr>
              <p:cNvPr id="10" name="Ink 9">
                <a:extLst>
                  <a:ext uri="{FF2B5EF4-FFF2-40B4-BE49-F238E27FC236}">
                    <a16:creationId xmlns:a16="http://schemas.microsoft.com/office/drawing/2014/main" id="{61A4BFBB-B934-2A8A-8DD3-83B691F72D0D}"/>
                  </a:ext>
                </a:extLst>
              </p:cNvPr>
              <p:cNvPicPr/>
              <p:nvPr/>
            </p:nvPicPr>
            <p:blipFill>
              <a:blip r:embed="rId5"/>
              <a:stretch>
                <a:fillRect/>
              </a:stretch>
            </p:blipFill>
            <p:spPr>
              <a:xfrm>
                <a:off x="12501532" y="2812476"/>
                <a:ext cx="108000" cy="216000"/>
              </a:xfrm>
              <a:prstGeom prst="rect">
                <a:avLst/>
              </a:prstGeom>
            </p:spPr>
          </p:pic>
        </mc:Fallback>
      </mc:AlternateContent>
    </p:spTree>
    <p:extLst>
      <p:ext uri="{BB962C8B-B14F-4D97-AF65-F5344CB8AC3E}">
        <p14:creationId xmlns:p14="http://schemas.microsoft.com/office/powerpoint/2010/main" val="601905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0A0199-74FD-107D-00FF-FBAD88C7937B}"/>
              </a:ext>
            </a:extLst>
          </p:cNvPr>
          <p:cNvPicPr>
            <a:picLocks noChangeAspect="1"/>
          </p:cNvPicPr>
          <p:nvPr/>
        </p:nvPicPr>
        <p:blipFill>
          <a:blip r:embed="rId2"/>
          <a:stretch>
            <a:fillRect/>
          </a:stretch>
        </p:blipFill>
        <p:spPr>
          <a:xfrm>
            <a:off x="184308" y="2612446"/>
            <a:ext cx="11776044" cy="3743197"/>
          </a:xfrm>
          <a:prstGeom prst="rect">
            <a:avLst/>
          </a:prstGeom>
        </p:spPr>
      </p:pic>
      <p:pic>
        <p:nvPicPr>
          <p:cNvPr id="9" name="Picture 8">
            <a:extLst>
              <a:ext uri="{FF2B5EF4-FFF2-40B4-BE49-F238E27FC236}">
                <a16:creationId xmlns:a16="http://schemas.microsoft.com/office/drawing/2014/main" id="{599ABA87-E51D-C1BC-8BBD-DAA10C0067D7}"/>
              </a:ext>
            </a:extLst>
          </p:cNvPr>
          <p:cNvPicPr>
            <a:picLocks noChangeAspect="1"/>
          </p:cNvPicPr>
          <p:nvPr/>
        </p:nvPicPr>
        <p:blipFill>
          <a:blip r:embed="rId3"/>
          <a:stretch>
            <a:fillRect/>
          </a:stretch>
        </p:blipFill>
        <p:spPr>
          <a:xfrm>
            <a:off x="3476405" y="832369"/>
            <a:ext cx="5191850" cy="1657581"/>
          </a:xfrm>
          <a:prstGeom prst="rect">
            <a:avLst/>
          </a:prstGeom>
        </p:spPr>
      </p:pic>
      <p:sp>
        <p:nvSpPr>
          <p:cNvPr id="10" name="Slide Number Placeholder 9">
            <a:extLst>
              <a:ext uri="{FF2B5EF4-FFF2-40B4-BE49-F238E27FC236}">
                <a16:creationId xmlns:a16="http://schemas.microsoft.com/office/drawing/2014/main" id="{AF82C32E-9679-B454-FF3E-C5102C477AB9}"/>
              </a:ext>
            </a:extLst>
          </p:cNvPr>
          <p:cNvSpPr>
            <a:spLocks noGrp="1"/>
          </p:cNvSpPr>
          <p:nvPr>
            <p:ph type="sldNum" sz="quarter" idx="12"/>
          </p:nvPr>
        </p:nvSpPr>
        <p:spPr/>
        <p:txBody>
          <a:bodyPr/>
          <a:lstStyle/>
          <a:p>
            <a:fld id="{2CBADB88-3314-7042-BE5F-DD54EEAFDD16}" type="slidenum">
              <a:rPr lang="en-US" smtClean="0"/>
              <a:t>3</a:t>
            </a:fld>
            <a:endParaRPr lang="en-US"/>
          </a:p>
        </p:txBody>
      </p:sp>
      <p:sp>
        <p:nvSpPr>
          <p:cNvPr id="11" name="Title 1">
            <a:extLst>
              <a:ext uri="{FF2B5EF4-FFF2-40B4-BE49-F238E27FC236}">
                <a16:creationId xmlns:a16="http://schemas.microsoft.com/office/drawing/2014/main" id="{54F9CFA5-652E-809D-AB1C-9C3198D41024}"/>
              </a:ext>
            </a:extLst>
          </p:cNvPr>
          <p:cNvSpPr>
            <a:spLocks noGrp="1"/>
          </p:cNvSpPr>
          <p:nvPr>
            <p:ph type="title"/>
          </p:nvPr>
        </p:nvSpPr>
        <p:spPr>
          <a:xfrm>
            <a:off x="9525782" y="72730"/>
            <a:ext cx="2401175" cy="636998"/>
          </a:xfrm>
        </p:spPr>
        <p:txBody>
          <a:bodyPr/>
          <a:lstStyle/>
          <a:p>
            <a:r>
              <a:rPr lang="en-US" dirty="0">
                <a:solidFill>
                  <a:schemeClr val="bg1"/>
                </a:solidFill>
              </a:rPr>
              <a:t>Background</a:t>
            </a:r>
          </a:p>
        </p:txBody>
      </p:sp>
    </p:spTree>
    <p:extLst>
      <p:ext uri="{BB962C8B-B14F-4D97-AF65-F5344CB8AC3E}">
        <p14:creationId xmlns:p14="http://schemas.microsoft.com/office/powerpoint/2010/main" val="1283507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02B9AD-A5D3-9573-7BBA-86CAF9132891}"/>
              </a:ext>
            </a:extLst>
          </p:cNvPr>
          <p:cNvSpPr>
            <a:spLocks noGrp="1"/>
          </p:cNvSpPr>
          <p:nvPr>
            <p:ph type="sldNum" sz="quarter" idx="12"/>
          </p:nvPr>
        </p:nvSpPr>
        <p:spPr/>
        <p:txBody>
          <a:bodyPr/>
          <a:lstStyle/>
          <a:p>
            <a:fld id="{2CBADB88-3314-7042-BE5F-DD54EEAFDD16}" type="slidenum">
              <a:rPr lang="en-US" smtClean="0"/>
              <a:t>30</a:t>
            </a:fld>
            <a:endParaRPr lang="en-US"/>
          </a:p>
        </p:txBody>
      </p:sp>
      <p:pic>
        <p:nvPicPr>
          <p:cNvPr id="4" name="Picture 3">
            <a:extLst>
              <a:ext uri="{FF2B5EF4-FFF2-40B4-BE49-F238E27FC236}">
                <a16:creationId xmlns:a16="http://schemas.microsoft.com/office/drawing/2014/main" id="{1253FA20-74FD-B575-0A0C-34549D7F412A}"/>
              </a:ext>
            </a:extLst>
          </p:cNvPr>
          <p:cNvPicPr>
            <a:picLocks noChangeAspect="1"/>
          </p:cNvPicPr>
          <p:nvPr/>
        </p:nvPicPr>
        <p:blipFill>
          <a:blip r:embed="rId3"/>
          <a:stretch>
            <a:fillRect/>
          </a:stretch>
        </p:blipFill>
        <p:spPr>
          <a:xfrm>
            <a:off x="1885950" y="1149459"/>
            <a:ext cx="7768134" cy="4232437"/>
          </a:xfrm>
          <a:prstGeom prst="rect">
            <a:avLst/>
          </a:prstGeom>
        </p:spPr>
      </p:pic>
      <p:pic>
        <p:nvPicPr>
          <p:cNvPr id="6" name="Picture 5">
            <a:extLst>
              <a:ext uri="{FF2B5EF4-FFF2-40B4-BE49-F238E27FC236}">
                <a16:creationId xmlns:a16="http://schemas.microsoft.com/office/drawing/2014/main" id="{3DD61DC5-18FB-D241-B501-D948DAE99D75}"/>
              </a:ext>
            </a:extLst>
          </p:cNvPr>
          <p:cNvPicPr>
            <a:picLocks noChangeAspect="1"/>
          </p:cNvPicPr>
          <p:nvPr/>
        </p:nvPicPr>
        <p:blipFill>
          <a:blip r:embed="rId4"/>
          <a:stretch>
            <a:fillRect/>
          </a:stretch>
        </p:blipFill>
        <p:spPr>
          <a:xfrm>
            <a:off x="1885949" y="5402590"/>
            <a:ext cx="7768134" cy="1341112"/>
          </a:xfrm>
          <a:prstGeom prst="rect">
            <a:avLst/>
          </a:prstGeom>
        </p:spPr>
      </p:pic>
      <p:pic>
        <p:nvPicPr>
          <p:cNvPr id="8" name="Picture 7">
            <a:extLst>
              <a:ext uri="{FF2B5EF4-FFF2-40B4-BE49-F238E27FC236}">
                <a16:creationId xmlns:a16="http://schemas.microsoft.com/office/drawing/2014/main" id="{6EE2AA19-9A08-395A-BB4A-5C80388FA43E}"/>
              </a:ext>
            </a:extLst>
          </p:cNvPr>
          <p:cNvPicPr>
            <a:picLocks noChangeAspect="1"/>
          </p:cNvPicPr>
          <p:nvPr/>
        </p:nvPicPr>
        <p:blipFill>
          <a:blip r:embed="rId5"/>
          <a:stretch>
            <a:fillRect/>
          </a:stretch>
        </p:blipFill>
        <p:spPr>
          <a:xfrm>
            <a:off x="1871661" y="261872"/>
            <a:ext cx="7768134" cy="906626"/>
          </a:xfrm>
          <a:prstGeom prst="rect">
            <a:avLst/>
          </a:prstGeom>
        </p:spPr>
      </p:pic>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582BE6A3-E10D-10BC-5537-450F10873AFB}"/>
                  </a:ext>
                </a:extLst>
              </p14:cNvPr>
              <p14:cNvContentPartPr/>
              <p14:nvPr/>
            </p14:nvContentPartPr>
            <p14:xfrm>
              <a:off x="2087812" y="5667523"/>
              <a:ext cx="7255080" cy="360"/>
            </p14:xfrm>
          </p:contentPart>
        </mc:Choice>
        <mc:Fallback>
          <p:pic>
            <p:nvPicPr>
              <p:cNvPr id="9" name="Ink 8">
                <a:extLst>
                  <a:ext uri="{FF2B5EF4-FFF2-40B4-BE49-F238E27FC236}">
                    <a16:creationId xmlns:a16="http://schemas.microsoft.com/office/drawing/2014/main" id="{582BE6A3-E10D-10BC-5537-450F10873AFB}"/>
                  </a:ext>
                </a:extLst>
              </p:cNvPr>
              <p:cNvPicPr/>
              <p:nvPr/>
            </p:nvPicPr>
            <p:blipFill>
              <a:blip r:embed="rId7"/>
              <a:stretch>
                <a:fillRect/>
              </a:stretch>
            </p:blipFill>
            <p:spPr>
              <a:xfrm>
                <a:off x="2034172" y="5559883"/>
                <a:ext cx="7362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71F52140-6F79-3F8B-815E-61D00924E175}"/>
                  </a:ext>
                </a:extLst>
              </p14:cNvPr>
              <p14:cNvContentPartPr/>
              <p14:nvPr/>
            </p14:nvContentPartPr>
            <p14:xfrm>
              <a:off x="1965052" y="2015683"/>
              <a:ext cx="1077480" cy="360"/>
            </p14:xfrm>
          </p:contentPart>
        </mc:Choice>
        <mc:Fallback>
          <p:pic>
            <p:nvPicPr>
              <p:cNvPr id="13" name="Ink 12">
                <a:extLst>
                  <a:ext uri="{FF2B5EF4-FFF2-40B4-BE49-F238E27FC236}">
                    <a16:creationId xmlns:a16="http://schemas.microsoft.com/office/drawing/2014/main" id="{71F52140-6F79-3F8B-815E-61D00924E175}"/>
                  </a:ext>
                </a:extLst>
              </p:cNvPr>
              <p:cNvPicPr/>
              <p:nvPr/>
            </p:nvPicPr>
            <p:blipFill>
              <a:blip r:embed="rId9"/>
              <a:stretch>
                <a:fillRect/>
              </a:stretch>
            </p:blipFill>
            <p:spPr>
              <a:xfrm>
                <a:off x="1911412" y="1907683"/>
                <a:ext cx="1185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a:extLst>
                  <a:ext uri="{FF2B5EF4-FFF2-40B4-BE49-F238E27FC236}">
                    <a16:creationId xmlns:a16="http://schemas.microsoft.com/office/drawing/2014/main" id="{C84E20D2-E285-4B51-61A7-F5B5F341FBAE}"/>
                  </a:ext>
                </a:extLst>
              </p14:cNvPr>
              <p14:cNvContentPartPr/>
              <p14:nvPr/>
            </p14:nvContentPartPr>
            <p14:xfrm>
              <a:off x="8802532" y="2015683"/>
              <a:ext cx="628200" cy="360"/>
            </p14:xfrm>
          </p:contentPart>
        </mc:Choice>
        <mc:Fallback>
          <p:pic>
            <p:nvPicPr>
              <p:cNvPr id="14" name="Ink 13">
                <a:extLst>
                  <a:ext uri="{FF2B5EF4-FFF2-40B4-BE49-F238E27FC236}">
                    <a16:creationId xmlns:a16="http://schemas.microsoft.com/office/drawing/2014/main" id="{C84E20D2-E285-4B51-61A7-F5B5F341FBAE}"/>
                  </a:ext>
                </a:extLst>
              </p:cNvPr>
              <p:cNvPicPr/>
              <p:nvPr/>
            </p:nvPicPr>
            <p:blipFill>
              <a:blip r:embed="rId11"/>
              <a:stretch>
                <a:fillRect/>
              </a:stretch>
            </p:blipFill>
            <p:spPr>
              <a:xfrm>
                <a:off x="8748532" y="1907683"/>
                <a:ext cx="735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8D0789B7-9947-34CE-E1D5-585490F50250}"/>
                  </a:ext>
                </a:extLst>
              </p14:cNvPr>
              <p14:cNvContentPartPr/>
              <p14:nvPr/>
            </p14:nvContentPartPr>
            <p14:xfrm>
              <a:off x="1951732" y="4695883"/>
              <a:ext cx="681480" cy="360"/>
            </p14:xfrm>
          </p:contentPart>
        </mc:Choice>
        <mc:Fallback>
          <p:pic>
            <p:nvPicPr>
              <p:cNvPr id="15" name="Ink 14">
                <a:extLst>
                  <a:ext uri="{FF2B5EF4-FFF2-40B4-BE49-F238E27FC236}">
                    <a16:creationId xmlns:a16="http://schemas.microsoft.com/office/drawing/2014/main" id="{8D0789B7-9947-34CE-E1D5-585490F50250}"/>
                  </a:ext>
                </a:extLst>
              </p:cNvPr>
              <p:cNvPicPr/>
              <p:nvPr/>
            </p:nvPicPr>
            <p:blipFill>
              <a:blip r:embed="rId13"/>
              <a:stretch>
                <a:fillRect/>
              </a:stretch>
            </p:blipFill>
            <p:spPr>
              <a:xfrm>
                <a:off x="1897732" y="4588243"/>
                <a:ext cx="7891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82DD3D6E-1A51-99FF-5A54-D2337A23FE70}"/>
                  </a:ext>
                </a:extLst>
              </p14:cNvPr>
              <p14:cNvContentPartPr/>
              <p14:nvPr/>
            </p14:nvContentPartPr>
            <p14:xfrm>
              <a:off x="8748172" y="4695883"/>
              <a:ext cx="691560" cy="360"/>
            </p14:xfrm>
          </p:contentPart>
        </mc:Choice>
        <mc:Fallback>
          <p:pic>
            <p:nvPicPr>
              <p:cNvPr id="16" name="Ink 15">
                <a:extLst>
                  <a:ext uri="{FF2B5EF4-FFF2-40B4-BE49-F238E27FC236}">
                    <a16:creationId xmlns:a16="http://schemas.microsoft.com/office/drawing/2014/main" id="{82DD3D6E-1A51-99FF-5A54-D2337A23FE70}"/>
                  </a:ext>
                </a:extLst>
              </p:cNvPr>
              <p:cNvPicPr/>
              <p:nvPr/>
            </p:nvPicPr>
            <p:blipFill>
              <a:blip r:embed="rId15"/>
              <a:stretch>
                <a:fillRect/>
              </a:stretch>
            </p:blipFill>
            <p:spPr>
              <a:xfrm>
                <a:off x="8694532" y="4588243"/>
                <a:ext cx="799200" cy="216000"/>
              </a:xfrm>
              <a:prstGeom prst="rect">
                <a:avLst/>
              </a:prstGeom>
            </p:spPr>
          </p:pic>
        </mc:Fallback>
      </mc:AlternateContent>
    </p:spTree>
    <p:extLst>
      <p:ext uri="{BB962C8B-B14F-4D97-AF65-F5344CB8AC3E}">
        <p14:creationId xmlns:p14="http://schemas.microsoft.com/office/powerpoint/2010/main" val="75654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69B74D-57C2-42C4-0BC2-55CC142B18E9}"/>
              </a:ext>
            </a:extLst>
          </p:cNvPr>
          <p:cNvSpPr>
            <a:spLocks noGrp="1"/>
          </p:cNvSpPr>
          <p:nvPr>
            <p:ph type="sldNum" sz="quarter" idx="12"/>
          </p:nvPr>
        </p:nvSpPr>
        <p:spPr/>
        <p:txBody>
          <a:bodyPr/>
          <a:lstStyle/>
          <a:p>
            <a:fld id="{2CBADB88-3314-7042-BE5F-DD54EEAFDD16}" type="slidenum">
              <a:rPr lang="en-US" smtClean="0"/>
              <a:t>31</a:t>
            </a:fld>
            <a:endParaRPr lang="en-US"/>
          </a:p>
        </p:txBody>
      </p:sp>
      <p:pic>
        <p:nvPicPr>
          <p:cNvPr id="4" name="Picture 3">
            <a:extLst>
              <a:ext uri="{FF2B5EF4-FFF2-40B4-BE49-F238E27FC236}">
                <a16:creationId xmlns:a16="http://schemas.microsoft.com/office/drawing/2014/main" id="{8F6DD391-AE56-07A9-DB92-CA62CED0283D}"/>
              </a:ext>
            </a:extLst>
          </p:cNvPr>
          <p:cNvPicPr>
            <a:picLocks noChangeAspect="1"/>
          </p:cNvPicPr>
          <p:nvPr/>
        </p:nvPicPr>
        <p:blipFill>
          <a:blip r:embed="rId3"/>
          <a:stretch>
            <a:fillRect/>
          </a:stretch>
        </p:blipFill>
        <p:spPr>
          <a:xfrm>
            <a:off x="1102828" y="507281"/>
            <a:ext cx="9986343" cy="5843438"/>
          </a:xfrm>
          <a:prstGeom prst="rect">
            <a:avLst/>
          </a:prstGeom>
        </p:spPr>
      </p:pic>
    </p:spTree>
    <p:extLst>
      <p:ext uri="{BB962C8B-B14F-4D97-AF65-F5344CB8AC3E}">
        <p14:creationId xmlns:p14="http://schemas.microsoft.com/office/powerpoint/2010/main" val="3477599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D2B9-D541-E648-C18C-B6E44CD7A9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70181-D102-94E3-1D37-9B26FD75CE97}"/>
              </a:ext>
            </a:extLst>
          </p:cNvPr>
          <p:cNvSpPr>
            <a:spLocks noGrp="1"/>
          </p:cNvSpPr>
          <p:nvPr>
            <p:ph idx="1"/>
          </p:nvPr>
        </p:nvSpPr>
        <p:spPr>
          <a:xfrm>
            <a:off x="327060" y="1173706"/>
            <a:ext cx="11537879" cy="4975961"/>
          </a:xfrm>
        </p:spPr>
        <p:txBody>
          <a:bodyPr>
            <a:noAutofit/>
          </a:bodyPr>
          <a:lstStyle/>
          <a:p>
            <a:r>
              <a:rPr lang="en-US" dirty="0">
                <a:latin typeface="+mn-lt"/>
              </a:rPr>
              <a:t>39% of parents reported changes in sleep practices after nighttime waking, with a larger proportion transitioning from safe to unsafe sleep practices, similar to previous research.</a:t>
            </a:r>
          </a:p>
          <a:p>
            <a:endParaRPr lang="en-US" dirty="0">
              <a:latin typeface="+mn-lt"/>
            </a:endParaRPr>
          </a:p>
          <a:p>
            <a:r>
              <a:rPr lang="en-US" dirty="0">
                <a:latin typeface="+mn-lt"/>
              </a:rPr>
              <a:t>Less than half (44%) of parents adhered to all three AAP safe sleep recommendations (supine positioning, separate sleep space, and safe sleep location) at both sleep onset and after nighttime waking.</a:t>
            </a:r>
          </a:p>
          <a:p>
            <a:endParaRPr lang="en-US" dirty="0">
              <a:latin typeface="+mn-lt"/>
            </a:endParaRPr>
          </a:p>
          <a:p>
            <a:r>
              <a:rPr lang="en-US" dirty="0">
                <a:latin typeface="+mn-lt"/>
              </a:rPr>
              <a:t>The study highlighted the role of cultural and ethnic practices in sleep behavior. Pediatricians should provide education that respects cultural differences and focuses on both sleep onset and nighttime waking.</a:t>
            </a:r>
          </a:p>
          <a:p>
            <a:endParaRPr lang="en-US" dirty="0">
              <a:latin typeface="+mn-lt"/>
            </a:endParaRPr>
          </a:p>
          <a:p>
            <a:pPr marL="0" indent="0">
              <a:buNone/>
            </a:pPr>
            <a:endParaRPr lang="en-US" dirty="0">
              <a:latin typeface="+mn-lt"/>
            </a:endParaRPr>
          </a:p>
        </p:txBody>
      </p:sp>
      <p:sp>
        <p:nvSpPr>
          <p:cNvPr id="4" name="Slide Number Placeholder 3">
            <a:extLst>
              <a:ext uri="{FF2B5EF4-FFF2-40B4-BE49-F238E27FC236}">
                <a16:creationId xmlns:a16="http://schemas.microsoft.com/office/drawing/2014/main" id="{EE0D0713-88B1-8F92-9354-B4F40854FA84}"/>
              </a:ext>
            </a:extLst>
          </p:cNvPr>
          <p:cNvSpPr>
            <a:spLocks noGrp="1"/>
          </p:cNvSpPr>
          <p:nvPr>
            <p:ph type="sldNum" sz="quarter" idx="12"/>
          </p:nvPr>
        </p:nvSpPr>
        <p:spPr/>
        <p:txBody>
          <a:bodyPr/>
          <a:lstStyle/>
          <a:p>
            <a:fld id="{2CBADB88-3314-7042-BE5F-DD54EEAFDD16}" type="slidenum">
              <a:rPr lang="en-US" smtClean="0"/>
              <a:t>32</a:t>
            </a:fld>
            <a:endParaRPr lang="en-US"/>
          </a:p>
        </p:txBody>
      </p:sp>
    </p:spTree>
    <p:extLst>
      <p:ext uri="{BB962C8B-B14F-4D97-AF65-F5344CB8AC3E}">
        <p14:creationId xmlns:p14="http://schemas.microsoft.com/office/powerpoint/2010/main" val="2002344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71923-D725-31BB-2FD2-6C3C956A9C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0ED4F-D9F5-D034-1F14-47FD0F20B6BF}"/>
              </a:ext>
            </a:extLst>
          </p:cNvPr>
          <p:cNvSpPr>
            <a:spLocks noGrp="1"/>
          </p:cNvSpPr>
          <p:nvPr>
            <p:ph idx="1"/>
          </p:nvPr>
        </p:nvSpPr>
        <p:spPr>
          <a:xfrm>
            <a:off x="328773" y="1146412"/>
            <a:ext cx="11537879" cy="5030551"/>
          </a:xfrm>
        </p:spPr>
        <p:txBody>
          <a:bodyPr>
            <a:normAutofit lnSpcReduction="10000"/>
          </a:bodyPr>
          <a:lstStyle/>
          <a:p>
            <a:r>
              <a:rPr kumimoji="0" lang="en-US" altLang="en-US" b="0" i="0" u="none" strike="noStrike" cap="none" normalizeH="0" baseline="0" dirty="0">
                <a:ln>
                  <a:noFill/>
                </a:ln>
                <a:solidFill>
                  <a:schemeClr val="tx1"/>
                </a:solidFill>
                <a:effectLst/>
                <a:latin typeface="+mn-lt"/>
              </a:rPr>
              <a:t>Participants were selected through an online survey platform, which only reaches parents </a:t>
            </a:r>
            <a:r>
              <a:rPr lang="en-IN" dirty="0">
                <a:solidFill>
                  <a:schemeClr val="tx1"/>
                </a:solidFill>
                <a:latin typeface="+mn-lt"/>
              </a:rPr>
              <a:t>enrolled in Qualtrics panels </a:t>
            </a:r>
            <a:r>
              <a:rPr kumimoji="0" lang="en-US" altLang="en-US" b="0" i="0" u="none" strike="noStrike" cap="none" normalizeH="0" baseline="0" dirty="0">
                <a:ln>
                  <a:noFill/>
                </a:ln>
                <a:solidFill>
                  <a:schemeClr val="tx1"/>
                </a:solidFill>
                <a:effectLst/>
                <a:latin typeface="+mn-lt"/>
              </a:rPr>
              <a:t>with internet and computer access, potentially limiting the diversity of the sample.</a:t>
            </a:r>
          </a:p>
          <a:p>
            <a:r>
              <a:rPr kumimoji="0" lang="en-US" altLang="en-US" b="0" i="0" u="none" strike="noStrike" cap="none" normalizeH="0" baseline="0" dirty="0">
                <a:ln>
                  <a:noFill/>
                </a:ln>
                <a:solidFill>
                  <a:schemeClr val="tx1"/>
                </a:solidFill>
                <a:effectLst/>
                <a:latin typeface="+mn-lt"/>
              </a:rPr>
              <a:t>The study relied on self-report data and </a:t>
            </a:r>
            <a:r>
              <a:rPr lang="en-IN" dirty="0">
                <a:solidFill>
                  <a:schemeClr val="tx1"/>
                </a:solidFill>
                <a:latin typeface="+mn-lt"/>
              </a:rPr>
              <a:t>only asked parents to report 2 time points</a:t>
            </a:r>
            <a:r>
              <a:rPr kumimoji="0" lang="en-US" altLang="en-US" b="0" i="0" u="none" strike="noStrike" cap="none" normalizeH="0" baseline="0" dirty="0">
                <a:ln>
                  <a:noFill/>
                </a:ln>
                <a:solidFill>
                  <a:schemeClr val="tx1"/>
                </a:solidFill>
                <a:effectLst/>
                <a:latin typeface="+mn-lt"/>
              </a:rPr>
              <a:t> and parents who have previously received education about safe sleep may have overreported safe sleep practices due to prosocial bias.</a:t>
            </a:r>
          </a:p>
          <a:p>
            <a:r>
              <a:rPr kumimoji="0" lang="en-US" altLang="en-US" b="0" i="0" u="none" strike="noStrike" cap="none" normalizeH="0" baseline="0" dirty="0">
                <a:ln>
                  <a:noFill/>
                </a:ln>
                <a:solidFill>
                  <a:schemeClr val="tx1"/>
                </a:solidFill>
                <a:effectLst/>
                <a:latin typeface="+mn-lt"/>
              </a:rPr>
              <a:t>Factors influencing second-sleep safety, such as breastfeeding, were not assessed.</a:t>
            </a:r>
          </a:p>
          <a:p>
            <a:r>
              <a:rPr kumimoji="0" lang="en-US" altLang="en-US" b="0" i="0" u="none" strike="noStrike" cap="none" normalizeH="0" baseline="0" dirty="0">
                <a:ln>
                  <a:noFill/>
                </a:ln>
                <a:solidFill>
                  <a:schemeClr val="tx1"/>
                </a:solidFill>
                <a:effectLst/>
                <a:latin typeface="+mn-lt"/>
              </a:rPr>
              <a:t>The study only included a sample of sleep recommendations from the AAP guidelines, rather than all of them.</a:t>
            </a:r>
          </a:p>
          <a:p>
            <a:r>
              <a:rPr kumimoji="0" lang="en-US" altLang="en-US" b="0" i="0" u="none" strike="noStrike" cap="none" normalizeH="0" baseline="0" dirty="0">
                <a:ln>
                  <a:noFill/>
                </a:ln>
                <a:solidFill>
                  <a:schemeClr val="tx1"/>
                </a:solidFill>
                <a:effectLst/>
                <a:latin typeface="+mn-lt"/>
              </a:rPr>
              <a:t>Only English-speaking participants were enrolled, which excludes non-English-speaking populations and may overlook cultural influences on sleep practices.</a:t>
            </a:r>
          </a:p>
          <a:p>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kumimoji="0" lang="en-US" altLang="en-US" b="0" i="0" u="none" strike="noStrike" cap="none" normalizeH="0" baseline="0" dirty="0">
              <a:ln>
                <a:noFill/>
              </a:ln>
              <a:solidFill>
                <a:schemeClr val="tx1"/>
              </a:solidFill>
              <a:effectLst/>
              <a:latin typeface="+mn-lt"/>
            </a:endParaRPr>
          </a:p>
          <a:p>
            <a:endParaRPr lang="en-US" dirty="0"/>
          </a:p>
        </p:txBody>
      </p:sp>
      <p:sp>
        <p:nvSpPr>
          <p:cNvPr id="4" name="Slide Number Placeholder 3">
            <a:extLst>
              <a:ext uri="{FF2B5EF4-FFF2-40B4-BE49-F238E27FC236}">
                <a16:creationId xmlns:a16="http://schemas.microsoft.com/office/drawing/2014/main" id="{25728DE7-B849-A056-EF1D-2E8C8AD82E66}"/>
              </a:ext>
            </a:extLst>
          </p:cNvPr>
          <p:cNvSpPr>
            <a:spLocks noGrp="1"/>
          </p:cNvSpPr>
          <p:nvPr>
            <p:ph type="sldNum" sz="quarter" idx="12"/>
          </p:nvPr>
        </p:nvSpPr>
        <p:spPr/>
        <p:txBody>
          <a:bodyPr/>
          <a:lstStyle/>
          <a:p>
            <a:fld id="{2CBADB88-3314-7042-BE5F-DD54EEAFDD16}" type="slidenum">
              <a:rPr lang="en-US" smtClean="0"/>
              <a:t>33</a:t>
            </a:fld>
            <a:endParaRPr lang="en-US"/>
          </a:p>
        </p:txBody>
      </p:sp>
    </p:spTree>
    <p:extLst>
      <p:ext uri="{BB962C8B-B14F-4D97-AF65-F5344CB8AC3E}">
        <p14:creationId xmlns:p14="http://schemas.microsoft.com/office/powerpoint/2010/main" val="3744701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5C541-01C2-BC7D-F3E2-647939F8951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6272E5-49EB-4294-D502-F32D8E52097A}"/>
              </a:ext>
            </a:extLst>
          </p:cNvPr>
          <p:cNvSpPr>
            <a:spLocks noGrp="1"/>
          </p:cNvSpPr>
          <p:nvPr>
            <p:ph idx="1"/>
          </p:nvPr>
        </p:nvSpPr>
        <p:spPr>
          <a:xfrm>
            <a:off x="328773" y="1091822"/>
            <a:ext cx="11537879" cy="5085142"/>
          </a:xfrm>
        </p:spPr>
        <p:txBody>
          <a:bodyPr/>
          <a:lstStyle/>
          <a:p>
            <a:r>
              <a:rPr lang="en-US" dirty="0">
                <a:solidFill>
                  <a:schemeClr val="accent1"/>
                </a:solidFill>
                <a:latin typeface="+mn-lt"/>
              </a:rPr>
              <a:t>Common Changes in Sleep Practices: </a:t>
            </a:r>
            <a:r>
              <a:rPr lang="en-US" dirty="0">
                <a:latin typeface="+mn-lt"/>
              </a:rPr>
              <a:t>A significant portion (39%) of parents reported a second sleep practice after nighttime waking.</a:t>
            </a:r>
          </a:p>
          <a:p>
            <a:r>
              <a:rPr lang="en-US" dirty="0">
                <a:solidFill>
                  <a:schemeClr val="accent1"/>
                </a:solidFill>
                <a:latin typeface="+mn-lt"/>
              </a:rPr>
              <a:t>Unsafe Sleep Practices: </a:t>
            </a:r>
            <a:r>
              <a:rPr lang="en-US" dirty="0">
                <a:latin typeface="+mn-lt"/>
              </a:rPr>
              <a:t>A higher proportion of parents made changes to less-safe sleep practices, such as moving from supine to prone position.</a:t>
            </a:r>
          </a:p>
          <a:p>
            <a:r>
              <a:rPr lang="en-US" dirty="0">
                <a:solidFill>
                  <a:schemeClr val="accent1"/>
                </a:solidFill>
                <a:latin typeface="+mn-lt"/>
              </a:rPr>
              <a:t>Adherence to Safe Sleep Practices: </a:t>
            </a:r>
            <a:r>
              <a:rPr lang="en-US" dirty="0">
                <a:latin typeface="+mn-lt"/>
              </a:rPr>
              <a:t>Less than 10% of the sample adhered to all three recommended safe sleep practices both at sleep onset and after nighttime waking.</a:t>
            </a:r>
          </a:p>
          <a:p>
            <a:r>
              <a:rPr lang="en-US" dirty="0">
                <a:solidFill>
                  <a:schemeClr val="accent1"/>
                </a:solidFill>
                <a:latin typeface="+mn-lt"/>
              </a:rPr>
              <a:t>Demographic Influence:</a:t>
            </a:r>
            <a:r>
              <a:rPr lang="en-US" dirty="0">
                <a:latin typeface="+mn-lt"/>
              </a:rPr>
              <a:t> Parent and infant demographic characteristics were associated with the use and safety of second-sleep practices.</a:t>
            </a:r>
          </a:p>
          <a:p>
            <a:r>
              <a:rPr lang="en-US" dirty="0">
                <a:latin typeface="+mn-lt"/>
              </a:rPr>
              <a:t>Interventions focused on safe sleep should highlight the importance of safe sleep practices after nighttime waking.</a:t>
            </a:r>
          </a:p>
          <a:p>
            <a:endParaRPr lang="en-US" dirty="0"/>
          </a:p>
        </p:txBody>
      </p:sp>
      <p:sp>
        <p:nvSpPr>
          <p:cNvPr id="4" name="Slide Number Placeholder 3">
            <a:extLst>
              <a:ext uri="{FF2B5EF4-FFF2-40B4-BE49-F238E27FC236}">
                <a16:creationId xmlns:a16="http://schemas.microsoft.com/office/drawing/2014/main" id="{C13CE638-3140-A8D4-F742-98512075F348}"/>
              </a:ext>
            </a:extLst>
          </p:cNvPr>
          <p:cNvSpPr>
            <a:spLocks noGrp="1"/>
          </p:cNvSpPr>
          <p:nvPr>
            <p:ph type="sldNum" sz="quarter" idx="12"/>
          </p:nvPr>
        </p:nvSpPr>
        <p:spPr/>
        <p:txBody>
          <a:bodyPr/>
          <a:lstStyle/>
          <a:p>
            <a:fld id="{2CBADB88-3314-7042-BE5F-DD54EEAFDD16}" type="slidenum">
              <a:rPr lang="en-US" smtClean="0"/>
              <a:t>34</a:t>
            </a:fld>
            <a:endParaRPr lang="en-US"/>
          </a:p>
        </p:txBody>
      </p:sp>
    </p:spTree>
    <p:extLst>
      <p:ext uri="{BB962C8B-B14F-4D97-AF65-F5344CB8AC3E}">
        <p14:creationId xmlns:p14="http://schemas.microsoft.com/office/powerpoint/2010/main" val="3827282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E14C0-05E7-D0F6-99AF-8C9E249D871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2843B6-150A-819C-3318-A0A52F8C1DF2}"/>
              </a:ext>
            </a:extLst>
          </p:cNvPr>
          <p:cNvSpPr>
            <a:spLocks noGrp="1"/>
          </p:cNvSpPr>
          <p:nvPr>
            <p:ph type="sldNum" sz="quarter" idx="12"/>
          </p:nvPr>
        </p:nvSpPr>
        <p:spPr/>
        <p:txBody>
          <a:bodyPr/>
          <a:lstStyle/>
          <a:p>
            <a:fld id="{2CBADB88-3314-7042-BE5F-DD54EEAFDD16}" type="slidenum">
              <a:rPr lang="en-US" smtClean="0"/>
              <a:t>35</a:t>
            </a:fld>
            <a:endParaRPr lang="en-US"/>
          </a:p>
        </p:txBody>
      </p:sp>
      <p:sp>
        <p:nvSpPr>
          <p:cNvPr id="8" name="Title 7">
            <a:extLst>
              <a:ext uri="{FF2B5EF4-FFF2-40B4-BE49-F238E27FC236}">
                <a16:creationId xmlns:a16="http://schemas.microsoft.com/office/drawing/2014/main" id="{71D3F4EB-A3AF-325E-CB8D-9DC0B69EE927}"/>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B05875AA-819A-3AB6-AC66-CF4EDEDF3FFA}"/>
              </a:ext>
            </a:extLst>
          </p:cNvPr>
          <p:cNvGraphicFramePr>
            <a:graphicFrameLocks noGrp="1"/>
          </p:cNvGraphicFramePr>
          <p:nvPr>
            <p:extLst>
              <p:ext uri="{D42A27DB-BD31-4B8C-83A1-F6EECF244321}">
                <p14:modId xmlns:p14="http://schemas.microsoft.com/office/powerpoint/2010/main" val="3328162065"/>
              </p:ext>
            </p:extLst>
          </p:nvPr>
        </p:nvGraphicFramePr>
        <p:xfrm>
          <a:off x="95534" y="899652"/>
          <a:ext cx="11924401" cy="5351023"/>
        </p:xfrm>
        <a:graphic>
          <a:graphicData uri="http://schemas.openxmlformats.org/drawingml/2006/table">
            <a:tbl>
              <a:tblPr firstRow="1" bandRow="1">
                <a:tableStyleId>{5C22544A-7EE6-4342-B048-85BDC9FD1C3A}</a:tableStyleId>
              </a:tblPr>
              <a:tblGrid>
                <a:gridCol w="2224585">
                  <a:extLst>
                    <a:ext uri="{9D8B030D-6E8A-4147-A177-3AD203B41FA5}">
                      <a16:colId xmlns:a16="http://schemas.microsoft.com/office/drawing/2014/main" val="136731352"/>
                    </a:ext>
                  </a:extLst>
                </a:gridCol>
                <a:gridCol w="4804012">
                  <a:extLst>
                    <a:ext uri="{9D8B030D-6E8A-4147-A177-3AD203B41FA5}">
                      <a16:colId xmlns:a16="http://schemas.microsoft.com/office/drawing/2014/main" val="230659416"/>
                    </a:ext>
                  </a:extLst>
                </a:gridCol>
                <a:gridCol w="4895804">
                  <a:extLst>
                    <a:ext uri="{9D8B030D-6E8A-4147-A177-3AD203B41FA5}">
                      <a16:colId xmlns:a16="http://schemas.microsoft.com/office/drawing/2014/main" val="3440494272"/>
                    </a:ext>
                  </a:extLst>
                </a:gridCol>
              </a:tblGrid>
              <a:tr h="1141124">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1169417">
                <a:tc>
                  <a:txBody>
                    <a:bodyPr/>
                    <a:lstStyle/>
                    <a:p>
                      <a:endParaRPr lang="en-US" sz="2000" b="1" dirty="0"/>
                    </a:p>
                    <a:p>
                      <a:r>
                        <a:rPr lang="en-US" sz="2000" b="1" dirty="0"/>
                        <a:t>Background Focus</a:t>
                      </a:r>
                      <a:endParaRPr lang="en-IN" sz="2000" b="1" dirty="0"/>
                    </a:p>
                  </a:txBody>
                  <a:tcPr/>
                </a:tc>
                <a:tc>
                  <a:txBody>
                    <a:bodyPr/>
                    <a:lstStyle/>
                    <a:p>
                      <a:r>
                        <a:rPr lang="en-US" sz="2000" dirty="0"/>
                        <a:t>Overall infant care practices and uptake of safe sleep messages</a:t>
                      </a:r>
                    </a:p>
                  </a:txBody>
                  <a:tcPr anchor="ctr"/>
                </a:tc>
                <a:tc>
                  <a:txBody>
                    <a:bodyPr/>
                    <a:lstStyle/>
                    <a:p>
                      <a:r>
                        <a:rPr lang="en-US" sz="2000" dirty="0"/>
                        <a:t>Changes in safe sleep practices after nighttime waking, </a:t>
                      </a:r>
                      <a:r>
                        <a:rPr lang="en-IN" sz="2000" dirty="0"/>
                        <a:t>highlighting the “second-sleep” period.</a:t>
                      </a:r>
                    </a:p>
                  </a:txBody>
                  <a:tcPr/>
                </a:tc>
                <a:extLst>
                  <a:ext uri="{0D108BD9-81ED-4DB2-BD59-A6C34878D82A}">
                    <a16:rowId xmlns:a16="http://schemas.microsoft.com/office/drawing/2014/main" val="2864890594"/>
                  </a:ext>
                </a:extLst>
              </a:tr>
              <a:tr h="1520241">
                <a:tc>
                  <a:txBody>
                    <a:bodyPr/>
                    <a:lstStyle/>
                    <a:p>
                      <a:r>
                        <a:rPr lang="en-IN" sz="2000" b="1" dirty="0"/>
                        <a:t>Knowledge Gap</a:t>
                      </a:r>
                      <a:endParaRPr lang="en-IN" sz="2000" dirty="0"/>
                    </a:p>
                  </a:txBody>
                  <a:tcPr anchor="ctr"/>
                </a:tc>
                <a:tc>
                  <a:txBody>
                    <a:bodyPr/>
                    <a:lstStyle/>
                    <a:p>
                      <a:r>
                        <a:rPr lang="en-US" sz="2000" dirty="0"/>
                        <a:t>Persistent suboptimal practices despite national campaigns; gap between guidelines and actual practices in the Queensland population</a:t>
                      </a:r>
                      <a:endParaRPr lang="en-IN" sz="2000" dirty="0"/>
                    </a:p>
                  </a:txBody>
                  <a:tcPr/>
                </a:tc>
                <a:tc>
                  <a:txBody>
                    <a:bodyPr/>
                    <a:lstStyle/>
                    <a:p>
                      <a:r>
                        <a:rPr lang="en-US" sz="2000" dirty="0"/>
                        <a:t>Lack of emphasis on safe practices during second-sleep episodes; limited understanding of how sleep practices change post sleep onset.</a:t>
                      </a:r>
                      <a:endParaRPr lang="en-IN" sz="2000" dirty="0"/>
                    </a:p>
                  </a:txBody>
                  <a:tcPr/>
                </a:tc>
                <a:extLst>
                  <a:ext uri="{0D108BD9-81ED-4DB2-BD59-A6C34878D82A}">
                    <a16:rowId xmlns:a16="http://schemas.microsoft.com/office/drawing/2014/main" val="1463776634"/>
                  </a:ext>
                </a:extLst>
              </a:tr>
              <a:tr h="1520241">
                <a:tc>
                  <a:txBody>
                    <a:bodyPr/>
                    <a:lstStyle/>
                    <a:p>
                      <a:endParaRPr lang="en-IN" sz="2000" b="1" dirty="0"/>
                    </a:p>
                    <a:p>
                      <a:r>
                        <a:rPr lang="en-IN" sz="2000" b="1" dirty="0"/>
                        <a:t>Study Aim</a:t>
                      </a:r>
                    </a:p>
                  </a:txBody>
                  <a:tcPr/>
                </a:tc>
                <a:tc>
                  <a:txBody>
                    <a:bodyPr/>
                    <a:lstStyle/>
                    <a:p>
                      <a:r>
                        <a:rPr lang="en-US" sz="2000" dirty="0"/>
                        <a:t>To describe current infant care practices, and assess uptake of all six Safe Sleep recommendations among Queensland families.</a:t>
                      </a:r>
                      <a:endParaRPr lang="en-IN" sz="2000" dirty="0"/>
                    </a:p>
                  </a:txBody>
                  <a:tcPr/>
                </a:tc>
                <a:tc>
                  <a:txBody>
                    <a:bodyPr/>
                    <a:lstStyle/>
                    <a:p>
                      <a:r>
                        <a:rPr lang="en-US" sz="2000" dirty="0"/>
                        <a:t>To examine prevalence and safety of second-sleep practices</a:t>
                      </a:r>
                      <a:endParaRPr lang="en-IN" sz="2000" dirty="0"/>
                    </a:p>
                  </a:txBody>
                  <a:tcPr/>
                </a:tc>
                <a:extLst>
                  <a:ext uri="{0D108BD9-81ED-4DB2-BD59-A6C34878D82A}">
                    <a16:rowId xmlns:a16="http://schemas.microsoft.com/office/drawing/2014/main" val="3148983380"/>
                  </a:ext>
                </a:extLst>
              </a:tr>
            </a:tbl>
          </a:graphicData>
        </a:graphic>
      </p:graphicFrame>
    </p:spTree>
    <p:extLst>
      <p:ext uri="{BB962C8B-B14F-4D97-AF65-F5344CB8AC3E}">
        <p14:creationId xmlns:p14="http://schemas.microsoft.com/office/powerpoint/2010/main" val="339839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42E9-B70E-417B-555F-F2D54816575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2254F4-52FF-047D-1637-61C7E494BA7B}"/>
              </a:ext>
            </a:extLst>
          </p:cNvPr>
          <p:cNvSpPr>
            <a:spLocks noGrp="1"/>
          </p:cNvSpPr>
          <p:nvPr>
            <p:ph type="sldNum" sz="quarter" idx="12"/>
          </p:nvPr>
        </p:nvSpPr>
        <p:spPr/>
        <p:txBody>
          <a:bodyPr/>
          <a:lstStyle/>
          <a:p>
            <a:fld id="{2CBADB88-3314-7042-BE5F-DD54EEAFDD16}" type="slidenum">
              <a:rPr lang="en-US" smtClean="0"/>
              <a:t>36</a:t>
            </a:fld>
            <a:endParaRPr lang="en-US"/>
          </a:p>
        </p:txBody>
      </p:sp>
      <p:sp>
        <p:nvSpPr>
          <p:cNvPr id="8" name="Title 7">
            <a:extLst>
              <a:ext uri="{FF2B5EF4-FFF2-40B4-BE49-F238E27FC236}">
                <a16:creationId xmlns:a16="http://schemas.microsoft.com/office/drawing/2014/main" id="{F72DBAF0-819A-A155-3F09-621FC69098DF}"/>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462ED2C3-F258-7643-83E4-948CBA7F80FC}"/>
              </a:ext>
            </a:extLst>
          </p:cNvPr>
          <p:cNvGraphicFramePr>
            <a:graphicFrameLocks noGrp="1"/>
          </p:cNvGraphicFramePr>
          <p:nvPr>
            <p:extLst>
              <p:ext uri="{D42A27DB-BD31-4B8C-83A1-F6EECF244321}">
                <p14:modId xmlns:p14="http://schemas.microsoft.com/office/powerpoint/2010/main" val="1864008108"/>
              </p:ext>
            </p:extLst>
          </p:nvPr>
        </p:nvGraphicFramePr>
        <p:xfrm>
          <a:off x="117987" y="899652"/>
          <a:ext cx="11901948" cy="5698131"/>
        </p:xfrm>
        <a:graphic>
          <a:graphicData uri="http://schemas.openxmlformats.org/drawingml/2006/table">
            <a:tbl>
              <a:tblPr firstRow="1" bandRow="1">
                <a:tableStyleId>{5C22544A-7EE6-4342-B048-85BDC9FD1C3A}</a:tableStyleId>
              </a:tblPr>
              <a:tblGrid>
                <a:gridCol w="2147541">
                  <a:extLst>
                    <a:ext uri="{9D8B030D-6E8A-4147-A177-3AD203B41FA5}">
                      <a16:colId xmlns:a16="http://schemas.microsoft.com/office/drawing/2014/main" val="136731352"/>
                    </a:ext>
                  </a:extLst>
                </a:gridCol>
                <a:gridCol w="5022376">
                  <a:extLst>
                    <a:ext uri="{9D8B030D-6E8A-4147-A177-3AD203B41FA5}">
                      <a16:colId xmlns:a16="http://schemas.microsoft.com/office/drawing/2014/main" val="230659416"/>
                    </a:ext>
                  </a:extLst>
                </a:gridCol>
                <a:gridCol w="4732031">
                  <a:extLst>
                    <a:ext uri="{9D8B030D-6E8A-4147-A177-3AD203B41FA5}">
                      <a16:colId xmlns:a16="http://schemas.microsoft.com/office/drawing/2014/main" val="3440494272"/>
                    </a:ext>
                  </a:extLst>
                </a:gridCol>
              </a:tblGrid>
              <a:tr h="547011">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1624632">
                <a:tc>
                  <a:txBody>
                    <a:bodyPr/>
                    <a:lstStyle/>
                    <a:p>
                      <a:r>
                        <a:rPr lang="en-IN" sz="2000" b="1" dirty="0"/>
                        <a:t>Methods</a:t>
                      </a:r>
                      <a:endParaRPr lang="en-IN" sz="2000" dirty="0"/>
                    </a:p>
                  </a:txBody>
                  <a:tcPr anchor="ctr"/>
                </a:tc>
                <a:tc>
                  <a:txBody>
                    <a:bodyPr/>
                    <a:lstStyle/>
                    <a:p>
                      <a:pPr marL="285750" indent="-285750">
                        <a:buFont typeface="Arial" panose="020B0604020202020204" pitchFamily="34" charset="0"/>
                        <a:buChar char="•"/>
                      </a:pPr>
                      <a:r>
                        <a:rPr lang="en-US" sz="2000" dirty="0"/>
                        <a:t>Cross-sectional survey administered via mail and online, </a:t>
                      </a:r>
                    </a:p>
                    <a:p>
                      <a:pPr marL="285750" indent="-285750">
                        <a:buFont typeface="Arial" panose="020B0604020202020204" pitchFamily="34" charset="0"/>
                        <a:buChar char="•"/>
                      </a:pPr>
                      <a:r>
                        <a:rPr lang="en-US" sz="2000" dirty="0"/>
                        <a:t>Descriptive statistics and comparison against Safe Sleep guidelines.</a:t>
                      </a:r>
                      <a:endParaRPr lang="en-IN" sz="2000" dirty="0"/>
                    </a:p>
                  </a:txBody>
                  <a:tcPr/>
                </a:tc>
                <a:tc>
                  <a:txBody>
                    <a:bodyPr/>
                    <a:lstStyle/>
                    <a:p>
                      <a:pPr marL="285750" indent="-285750">
                        <a:buFont typeface="Arial" panose="020B0604020202020204" pitchFamily="34" charset="0"/>
                        <a:buChar char="•"/>
                      </a:pPr>
                      <a:r>
                        <a:rPr lang="en-IN" sz="2000" dirty="0"/>
                        <a:t>National online survey;</a:t>
                      </a:r>
                    </a:p>
                    <a:p>
                      <a:pPr marL="285750" indent="-285750">
                        <a:buFont typeface="Arial" panose="020B0604020202020204" pitchFamily="34" charset="0"/>
                        <a:buChar char="•"/>
                      </a:pPr>
                      <a:r>
                        <a:rPr lang="en-IN" sz="2000" dirty="0"/>
                        <a:t>Composite safe sleep score; Poisson regression models to assess </a:t>
                      </a:r>
                      <a:r>
                        <a:rPr lang="en-US" sz="2000" dirty="0"/>
                        <a:t>differences and associated factors between sleep onset and second-sleep.</a:t>
                      </a:r>
                      <a:endParaRPr lang="en-IN" sz="2000" dirty="0"/>
                    </a:p>
                  </a:txBody>
                  <a:tcPr/>
                </a:tc>
                <a:extLst>
                  <a:ext uri="{0D108BD9-81ED-4DB2-BD59-A6C34878D82A}">
                    <a16:rowId xmlns:a16="http://schemas.microsoft.com/office/drawing/2014/main" val="2864890594"/>
                  </a:ext>
                </a:extLst>
              </a:tr>
              <a:tr h="1015395">
                <a:tc>
                  <a:txBody>
                    <a:bodyPr/>
                    <a:lstStyle/>
                    <a:p>
                      <a:endParaRPr lang="en-US" sz="2000" b="1" dirty="0"/>
                    </a:p>
                    <a:p>
                      <a:r>
                        <a:rPr lang="en-US" sz="2000" b="1" dirty="0"/>
                        <a:t>Participants</a:t>
                      </a:r>
                      <a:endParaRPr lang="en-IN" sz="2000" b="1" dirty="0"/>
                    </a:p>
                  </a:txBody>
                  <a:tcPr/>
                </a:tc>
                <a:tc>
                  <a:txBody>
                    <a:bodyPr/>
                    <a:lstStyle/>
                    <a:p>
                      <a:r>
                        <a:rPr lang="en-US" sz="2000" dirty="0"/>
                        <a:t>3341 primary caregivers with infants app. 3 months old from Queensland, Australia,  drawn from a comprehensive state birth registry</a:t>
                      </a:r>
                      <a:endParaRPr lang="en-IN" sz="2000" dirty="0"/>
                    </a:p>
                  </a:txBody>
                  <a:tcPr/>
                </a:tc>
                <a:tc>
                  <a:txBody>
                    <a:bodyPr/>
                    <a:lstStyle/>
                    <a:p>
                      <a:r>
                        <a:rPr lang="en-US" sz="2000" dirty="0"/>
                        <a:t>1500 parents of infants ≤12 months from across the nation (USA), recruited via online panels.</a:t>
                      </a:r>
                      <a:endParaRPr lang="en-IN" sz="2000" dirty="0"/>
                    </a:p>
                  </a:txBody>
                  <a:tcPr/>
                </a:tc>
                <a:extLst>
                  <a:ext uri="{0D108BD9-81ED-4DB2-BD59-A6C34878D82A}">
                    <a16:rowId xmlns:a16="http://schemas.microsoft.com/office/drawing/2014/main" val="2702329786"/>
                  </a:ext>
                </a:extLst>
              </a:tr>
              <a:tr h="1624632">
                <a:tc>
                  <a:txBody>
                    <a:bodyPr/>
                    <a:lstStyle/>
                    <a:p>
                      <a:endParaRPr lang="en-US" sz="2000" b="1" dirty="0"/>
                    </a:p>
                    <a:p>
                      <a:r>
                        <a:rPr lang="en-US" sz="2000" b="1" dirty="0"/>
                        <a:t>Key Findings</a:t>
                      </a:r>
                    </a:p>
                  </a:txBody>
                  <a:tcPr/>
                </a:tc>
                <a:tc>
                  <a:txBody>
                    <a:bodyPr/>
                    <a:lstStyle/>
                    <a:p>
                      <a:r>
                        <a:rPr lang="en-US" sz="2000" dirty="0"/>
                        <a:t>Only 13% of families fully adhered to all six Safe Sleep messages. </a:t>
                      </a:r>
                    </a:p>
                    <a:p>
                      <a:r>
                        <a:rPr lang="en-US" sz="2000" dirty="0"/>
                        <a:t>A significant proportion of infants were placed in risky sleep environments (e.g., non-supine positions and hazardous setups).</a:t>
                      </a:r>
                    </a:p>
                  </a:txBody>
                  <a:tcPr anchor="ctr"/>
                </a:tc>
                <a:tc>
                  <a:txBody>
                    <a:bodyPr/>
                    <a:lstStyle/>
                    <a:p>
                      <a:r>
                        <a:rPr lang="en-US" sz="2000" dirty="0"/>
                        <a:t>39% reported practicing second-sleep. </a:t>
                      </a:r>
                    </a:p>
                    <a:p>
                      <a:r>
                        <a:rPr lang="en-US" sz="2000" dirty="0"/>
                        <a:t>There was a notable decline in adherence to safe sleep practices after nighttime waking, with safety measures dropping sharply post-waking.</a:t>
                      </a:r>
                      <a:endParaRPr lang="en-IN" sz="2000" dirty="0"/>
                    </a:p>
                  </a:txBody>
                  <a:tcPr/>
                </a:tc>
                <a:extLst>
                  <a:ext uri="{0D108BD9-81ED-4DB2-BD59-A6C34878D82A}">
                    <a16:rowId xmlns:a16="http://schemas.microsoft.com/office/drawing/2014/main" val="3036654190"/>
                  </a:ext>
                </a:extLst>
              </a:tr>
            </a:tbl>
          </a:graphicData>
        </a:graphic>
      </p:graphicFrame>
    </p:spTree>
    <p:extLst>
      <p:ext uri="{BB962C8B-B14F-4D97-AF65-F5344CB8AC3E}">
        <p14:creationId xmlns:p14="http://schemas.microsoft.com/office/powerpoint/2010/main" val="240888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D70D-28F9-9CF2-6097-F80705F70AB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1CAF71-42AD-8F13-8FDC-B5CCB3AF5167}"/>
              </a:ext>
            </a:extLst>
          </p:cNvPr>
          <p:cNvSpPr>
            <a:spLocks noGrp="1"/>
          </p:cNvSpPr>
          <p:nvPr>
            <p:ph type="sldNum" sz="quarter" idx="12"/>
          </p:nvPr>
        </p:nvSpPr>
        <p:spPr/>
        <p:txBody>
          <a:bodyPr/>
          <a:lstStyle/>
          <a:p>
            <a:fld id="{2CBADB88-3314-7042-BE5F-DD54EEAFDD16}" type="slidenum">
              <a:rPr lang="en-US" smtClean="0"/>
              <a:t>37</a:t>
            </a:fld>
            <a:endParaRPr lang="en-US"/>
          </a:p>
        </p:txBody>
      </p:sp>
      <p:sp>
        <p:nvSpPr>
          <p:cNvPr id="8" name="Title 7">
            <a:extLst>
              <a:ext uri="{FF2B5EF4-FFF2-40B4-BE49-F238E27FC236}">
                <a16:creationId xmlns:a16="http://schemas.microsoft.com/office/drawing/2014/main" id="{5DDA05E1-0C34-1395-74F0-28CE331AD2C1}"/>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D6F69B75-5502-28F5-72F8-49D2F06A6E71}"/>
              </a:ext>
            </a:extLst>
          </p:cNvPr>
          <p:cNvGraphicFramePr>
            <a:graphicFrameLocks noGrp="1"/>
          </p:cNvGraphicFramePr>
          <p:nvPr>
            <p:extLst>
              <p:ext uri="{D42A27DB-BD31-4B8C-83A1-F6EECF244321}">
                <p14:modId xmlns:p14="http://schemas.microsoft.com/office/powerpoint/2010/main" val="3018252051"/>
              </p:ext>
            </p:extLst>
          </p:nvPr>
        </p:nvGraphicFramePr>
        <p:xfrm>
          <a:off x="103239" y="899652"/>
          <a:ext cx="11916696" cy="5333711"/>
        </p:xfrm>
        <a:graphic>
          <a:graphicData uri="http://schemas.openxmlformats.org/drawingml/2006/table">
            <a:tbl>
              <a:tblPr firstRow="1" bandRow="1">
                <a:tableStyleId>{5C22544A-7EE6-4342-B048-85BDC9FD1C3A}</a:tableStyleId>
              </a:tblPr>
              <a:tblGrid>
                <a:gridCol w="2080403">
                  <a:extLst>
                    <a:ext uri="{9D8B030D-6E8A-4147-A177-3AD203B41FA5}">
                      <a16:colId xmlns:a16="http://schemas.microsoft.com/office/drawing/2014/main" val="136731352"/>
                    </a:ext>
                  </a:extLst>
                </a:gridCol>
                <a:gridCol w="5158854">
                  <a:extLst>
                    <a:ext uri="{9D8B030D-6E8A-4147-A177-3AD203B41FA5}">
                      <a16:colId xmlns:a16="http://schemas.microsoft.com/office/drawing/2014/main" val="230659416"/>
                    </a:ext>
                  </a:extLst>
                </a:gridCol>
                <a:gridCol w="4677439">
                  <a:extLst>
                    <a:ext uri="{9D8B030D-6E8A-4147-A177-3AD203B41FA5}">
                      <a16:colId xmlns:a16="http://schemas.microsoft.com/office/drawing/2014/main" val="3440494272"/>
                    </a:ext>
                  </a:extLst>
                </a:gridCol>
              </a:tblGrid>
              <a:tr h="751727">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2356944">
                <a:tc>
                  <a:txBody>
                    <a:bodyPr/>
                    <a:lstStyle/>
                    <a:p>
                      <a:r>
                        <a:rPr lang="en-IN" sz="2000" b="1" dirty="0"/>
                        <a:t>Strengths</a:t>
                      </a:r>
                      <a:endParaRPr lang="en-IN" sz="2000" dirty="0"/>
                    </a:p>
                  </a:txBody>
                  <a:tcPr anchor="ctr"/>
                </a:tc>
                <a:tc>
                  <a:txBody>
                    <a:bodyPr/>
                    <a:lstStyle/>
                    <a:p>
                      <a:pPr marL="285750" indent="-285750">
                        <a:buFont typeface="Arial" panose="020B0604020202020204" pitchFamily="34" charset="0"/>
                        <a:buChar char="•"/>
                      </a:pPr>
                      <a:r>
                        <a:rPr lang="en-US" sz="2000" dirty="0"/>
                        <a:t>Large, state-wide sample from a comprehensive sampling frame.</a:t>
                      </a:r>
                    </a:p>
                    <a:p>
                      <a:pPr marL="285750" indent="-285750">
                        <a:buFont typeface="Arial" panose="020B0604020202020204" pitchFamily="34" charset="0"/>
                        <a:buChar char="•"/>
                      </a:pPr>
                      <a:r>
                        <a:rPr lang="en-US" sz="2000" dirty="0"/>
                        <a:t>Detailed assessment of multiple safe sleep practices.</a:t>
                      </a:r>
                    </a:p>
                    <a:p>
                      <a:pPr marL="285750" indent="-285750">
                        <a:buFont typeface="Arial" panose="020B0604020202020204" pitchFamily="34" charset="0"/>
                        <a:buChar char="•"/>
                      </a:pPr>
                      <a:r>
                        <a:rPr lang="en-US" sz="2000" dirty="0"/>
                        <a:t>Use of both mail and online modalities.</a:t>
                      </a:r>
                      <a:endParaRPr lang="en-IN" sz="2000" dirty="0"/>
                    </a:p>
                  </a:txBody>
                  <a:tcPr/>
                </a:tc>
                <a:tc>
                  <a:txBody>
                    <a:bodyPr/>
                    <a:lstStyle/>
                    <a:p>
                      <a:pPr marL="285750" indent="-285750">
                        <a:buFont typeface="Arial" panose="020B0604020202020204" pitchFamily="34" charset="0"/>
                        <a:buChar char="•"/>
                      </a:pPr>
                      <a:r>
                        <a:rPr lang="en-US" sz="2000" dirty="0"/>
                        <a:t>National sample provides broader insights.</a:t>
                      </a:r>
                    </a:p>
                    <a:p>
                      <a:pPr marL="285750" indent="-285750">
                        <a:buFont typeface="Arial" panose="020B0604020202020204" pitchFamily="34" charset="0"/>
                        <a:buChar char="•"/>
                      </a:pPr>
                      <a:r>
                        <a:rPr lang="en-US" sz="2000" dirty="0"/>
                        <a:t> Focus on a previously underexplored risk period (second-sleep).</a:t>
                      </a:r>
                    </a:p>
                    <a:p>
                      <a:pPr marL="285750" indent="-285750">
                        <a:buFont typeface="Arial" panose="020B0604020202020204" pitchFamily="34" charset="0"/>
                        <a:buChar char="•"/>
                      </a:pPr>
                      <a:r>
                        <a:rPr lang="en-US" sz="2000" dirty="0"/>
                        <a:t>Robust statistical analysis using composite safety scores and regression models.</a:t>
                      </a:r>
                      <a:endParaRPr lang="en-IN" sz="2000" dirty="0"/>
                    </a:p>
                  </a:txBody>
                  <a:tcPr/>
                </a:tc>
                <a:extLst>
                  <a:ext uri="{0D108BD9-81ED-4DB2-BD59-A6C34878D82A}">
                    <a16:rowId xmlns:a16="http://schemas.microsoft.com/office/drawing/2014/main" val="2864890594"/>
                  </a:ext>
                </a:extLst>
              </a:tr>
              <a:tr h="2074111">
                <a:tc>
                  <a:txBody>
                    <a:bodyPr/>
                    <a:lstStyle/>
                    <a:p>
                      <a:endParaRPr lang="en-IN" sz="2000" b="1" dirty="0"/>
                    </a:p>
                    <a:p>
                      <a:endParaRPr lang="en-IN" sz="2000" b="1" dirty="0"/>
                    </a:p>
                    <a:p>
                      <a:endParaRPr lang="en-IN" sz="2000" b="1" dirty="0"/>
                    </a:p>
                    <a:p>
                      <a:r>
                        <a:rPr lang="en-IN" sz="2000" b="1" dirty="0"/>
                        <a:t>Limitations</a:t>
                      </a:r>
                    </a:p>
                  </a:txBody>
                  <a:tcPr/>
                </a:tc>
                <a:tc>
                  <a:txBody>
                    <a:bodyPr/>
                    <a:lstStyle/>
                    <a:p>
                      <a:pPr marL="285750" indent="-285750">
                        <a:buFont typeface="Arial" panose="020B0604020202020204" pitchFamily="34" charset="0"/>
                        <a:buChar char="•"/>
                      </a:pPr>
                      <a:r>
                        <a:rPr lang="en-US" sz="2000" dirty="0"/>
                        <a:t>Lower response rate (33%) and potential sampling bias with overrepresentation of higher SES families.</a:t>
                      </a:r>
                    </a:p>
                    <a:p>
                      <a:pPr marL="285750" indent="-285750">
                        <a:buFont typeface="Arial" panose="020B0604020202020204" pitchFamily="34" charset="0"/>
                        <a:buChar char="•"/>
                      </a:pPr>
                      <a:r>
                        <a:rPr lang="en-US" sz="2000" dirty="0"/>
                        <a:t>Reliance on self-reported data introduces recall and social desirability bias.</a:t>
                      </a:r>
                      <a:endParaRPr lang="en-IN" sz="2000" dirty="0"/>
                    </a:p>
                  </a:txBody>
                  <a:tcPr/>
                </a:tc>
                <a:tc>
                  <a:txBody>
                    <a:bodyPr/>
                    <a:lstStyle/>
                    <a:p>
                      <a:pPr marL="285750" indent="-285750">
                        <a:buFont typeface="Arial" panose="020B0604020202020204" pitchFamily="34" charset="0"/>
                        <a:buChar char="•"/>
                      </a:pPr>
                      <a:r>
                        <a:rPr lang="en-US" sz="2000" dirty="0"/>
                        <a:t>Potential selection bias from using online panels.</a:t>
                      </a:r>
                    </a:p>
                    <a:p>
                      <a:pPr marL="285750" indent="-285750">
                        <a:buFont typeface="Arial" panose="020B0604020202020204" pitchFamily="34" charset="0"/>
                        <a:buChar char="•"/>
                      </a:pPr>
                      <a:r>
                        <a:rPr lang="en-US" sz="2000" dirty="0"/>
                        <a:t>Self-reported practices may be affected by recall or social desirability bias.</a:t>
                      </a:r>
                    </a:p>
                    <a:p>
                      <a:pPr marL="285750" indent="-285750">
                        <a:buFont typeface="Arial" panose="020B0604020202020204" pitchFamily="34" charset="0"/>
                        <a:buChar char="•"/>
                      </a:pPr>
                      <a:r>
                        <a:rPr lang="en-US" sz="2000" dirty="0"/>
                        <a:t> May miss high-risk groups not represented online.</a:t>
                      </a:r>
                      <a:endParaRPr lang="en-IN" sz="2000" dirty="0"/>
                    </a:p>
                  </a:txBody>
                  <a:tcPr/>
                </a:tc>
                <a:extLst>
                  <a:ext uri="{0D108BD9-81ED-4DB2-BD59-A6C34878D82A}">
                    <a16:rowId xmlns:a16="http://schemas.microsoft.com/office/drawing/2014/main" val="1463776634"/>
                  </a:ext>
                </a:extLst>
              </a:tr>
            </a:tbl>
          </a:graphicData>
        </a:graphic>
      </p:graphicFrame>
    </p:spTree>
    <p:extLst>
      <p:ext uri="{BB962C8B-B14F-4D97-AF65-F5344CB8AC3E}">
        <p14:creationId xmlns:p14="http://schemas.microsoft.com/office/powerpoint/2010/main" val="638907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FB123-B2F6-E716-BC2B-C72B9B84BB3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F93BB9-6C19-9ACB-97E0-913FFC9D22C4}"/>
              </a:ext>
            </a:extLst>
          </p:cNvPr>
          <p:cNvSpPr>
            <a:spLocks noGrp="1"/>
          </p:cNvSpPr>
          <p:nvPr>
            <p:ph type="sldNum" sz="quarter" idx="12"/>
          </p:nvPr>
        </p:nvSpPr>
        <p:spPr/>
        <p:txBody>
          <a:bodyPr/>
          <a:lstStyle/>
          <a:p>
            <a:fld id="{2CBADB88-3314-7042-BE5F-DD54EEAFDD16}" type="slidenum">
              <a:rPr lang="en-US" smtClean="0"/>
              <a:t>38</a:t>
            </a:fld>
            <a:endParaRPr lang="en-US"/>
          </a:p>
        </p:txBody>
      </p:sp>
      <p:sp>
        <p:nvSpPr>
          <p:cNvPr id="8" name="Title 7">
            <a:extLst>
              <a:ext uri="{FF2B5EF4-FFF2-40B4-BE49-F238E27FC236}">
                <a16:creationId xmlns:a16="http://schemas.microsoft.com/office/drawing/2014/main" id="{58C9A911-626B-6A73-CA1A-CC3C16B871BD}"/>
              </a:ext>
            </a:extLst>
          </p:cNvPr>
          <p:cNvSpPr>
            <a:spLocks noGrp="1"/>
          </p:cNvSpPr>
          <p:nvPr>
            <p:ph type="title"/>
          </p:nvPr>
        </p:nvSpPr>
        <p:spPr>
          <a:xfrm>
            <a:off x="7503754" y="82880"/>
            <a:ext cx="4516181" cy="636998"/>
          </a:xfrm>
        </p:spPr>
        <p:txBody>
          <a:bodyPr>
            <a:normAutofit fontScale="90000"/>
          </a:bodyPr>
          <a:lstStyle/>
          <a:p>
            <a:r>
              <a:rPr lang="en-US" sz="3600" dirty="0">
                <a:solidFill>
                  <a:schemeClr val="bg1"/>
                </a:solidFill>
              </a:rPr>
              <a:t>Comparison of Papers</a:t>
            </a:r>
            <a:endParaRPr lang="en-IN" sz="3600" dirty="0">
              <a:solidFill>
                <a:schemeClr val="bg1"/>
              </a:solidFill>
            </a:endParaRPr>
          </a:p>
        </p:txBody>
      </p:sp>
      <p:graphicFrame>
        <p:nvGraphicFramePr>
          <p:cNvPr id="9" name="Table 8">
            <a:extLst>
              <a:ext uri="{FF2B5EF4-FFF2-40B4-BE49-F238E27FC236}">
                <a16:creationId xmlns:a16="http://schemas.microsoft.com/office/drawing/2014/main" id="{F2991507-44C4-5CAA-9772-5359526B34CA}"/>
              </a:ext>
            </a:extLst>
          </p:cNvPr>
          <p:cNvGraphicFramePr>
            <a:graphicFrameLocks noGrp="1"/>
          </p:cNvGraphicFramePr>
          <p:nvPr>
            <p:extLst>
              <p:ext uri="{D42A27DB-BD31-4B8C-83A1-F6EECF244321}">
                <p14:modId xmlns:p14="http://schemas.microsoft.com/office/powerpoint/2010/main" val="2540243997"/>
              </p:ext>
            </p:extLst>
          </p:nvPr>
        </p:nvGraphicFramePr>
        <p:xfrm>
          <a:off x="103239" y="899652"/>
          <a:ext cx="11916696" cy="5351023"/>
        </p:xfrm>
        <a:graphic>
          <a:graphicData uri="http://schemas.openxmlformats.org/drawingml/2006/table">
            <a:tbl>
              <a:tblPr firstRow="1" bandRow="1">
                <a:tableStyleId>{5C22544A-7EE6-4342-B048-85BDC9FD1C3A}</a:tableStyleId>
              </a:tblPr>
              <a:tblGrid>
                <a:gridCol w="2080403">
                  <a:extLst>
                    <a:ext uri="{9D8B030D-6E8A-4147-A177-3AD203B41FA5}">
                      <a16:colId xmlns:a16="http://schemas.microsoft.com/office/drawing/2014/main" val="136731352"/>
                    </a:ext>
                  </a:extLst>
                </a:gridCol>
                <a:gridCol w="4913194">
                  <a:extLst>
                    <a:ext uri="{9D8B030D-6E8A-4147-A177-3AD203B41FA5}">
                      <a16:colId xmlns:a16="http://schemas.microsoft.com/office/drawing/2014/main" val="230659416"/>
                    </a:ext>
                  </a:extLst>
                </a:gridCol>
                <a:gridCol w="4923099">
                  <a:extLst>
                    <a:ext uri="{9D8B030D-6E8A-4147-A177-3AD203B41FA5}">
                      <a16:colId xmlns:a16="http://schemas.microsoft.com/office/drawing/2014/main" val="3440494272"/>
                    </a:ext>
                  </a:extLst>
                </a:gridCol>
              </a:tblGrid>
              <a:tr h="919968">
                <a:tc>
                  <a:txBody>
                    <a:bodyPr/>
                    <a:lstStyle/>
                    <a:p>
                      <a:endParaRPr lang="en-IN"/>
                    </a:p>
                  </a:txBody>
                  <a:tcPr/>
                </a:tc>
                <a:tc>
                  <a:txBody>
                    <a:bodyPr/>
                    <a:lstStyle/>
                    <a:p>
                      <a:pPr algn="ctr"/>
                      <a:r>
                        <a:rPr lang="en-US" sz="2400" dirty="0"/>
                        <a:t>PAPER - 1</a:t>
                      </a:r>
                      <a:endParaRPr lang="en-IN" sz="2400" dirty="0"/>
                    </a:p>
                  </a:txBody>
                  <a:tcPr/>
                </a:tc>
                <a:tc>
                  <a:txBody>
                    <a:bodyPr/>
                    <a:lstStyle/>
                    <a:p>
                      <a:pPr algn="ctr"/>
                      <a:r>
                        <a:rPr lang="en-US" sz="2400" dirty="0"/>
                        <a:t>PAPER - 2</a:t>
                      </a:r>
                      <a:endParaRPr lang="en-IN" sz="2400" dirty="0"/>
                    </a:p>
                  </a:txBody>
                  <a:tcPr/>
                </a:tc>
                <a:extLst>
                  <a:ext uri="{0D108BD9-81ED-4DB2-BD59-A6C34878D82A}">
                    <a16:rowId xmlns:a16="http://schemas.microsoft.com/office/drawing/2014/main" val="1116943769"/>
                  </a:ext>
                </a:extLst>
              </a:tr>
              <a:tr h="2356944">
                <a:tc>
                  <a:txBody>
                    <a:bodyPr/>
                    <a:lstStyle/>
                    <a:p>
                      <a:r>
                        <a:rPr lang="en-US" sz="2000" b="1" dirty="0"/>
                        <a:t>Conclusion</a:t>
                      </a:r>
                      <a:r>
                        <a:rPr lang="en-US" sz="2000" dirty="0"/>
                        <a:t> </a:t>
                      </a:r>
                      <a:endParaRPr lang="en-IN" sz="2000" dirty="0"/>
                    </a:p>
                  </a:txBody>
                  <a:tcPr anchor="ctr"/>
                </a:tc>
                <a:tc>
                  <a:txBody>
                    <a:bodyPr/>
                    <a:lstStyle/>
                    <a:p>
                      <a:pPr marL="0" indent="0">
                        <a:buFont typeface="Arial" panose="020B0604020202020204" pitchFamily="34" charset="0"/>
                        <a:buNone/>
                      </a:pPr>
                      <a:r>
                        <a:rPr lang="en-US" sz="2000" dirty="0"/>
                        <a:t>The study concludes that despite long-standing Safe Sleep campaigns, adherence in Queensland remains low (only 13% fully compliant), signaling a need for tailored public health interventions and further research to better understand and address barriers among diverse family groups.</a:t>
                      </a:r>
                      <a:endParaRPr lang="en-IN" sz="2000" dirty="0"/>
                    </a:p>
                  </a:txBody>
                  <a:tcPr/>
                </a:tc>
                <a:tc>
                  <a:txBody>
                    <a:bodyPr/>
                    <a:lstStyle/>
                    <a:p>
                      <a:pPr marL="0" indent="0">
                        <a:buFont typeface="Arial" panose="020B0604020202020204" pitchFamily="34" charset="0"/>
                        <a:buNone/>
                      </a:pPr>
                      <a:r>
                        <a:rPr lang="en-US" sz="2000" dirty="0"/>
                        <a:t>The study concludes that safe sleep practices significantly decline after nighttime waking, emphasizing a critical, overlooked risk period that requires expanded guidance and intervention to improve overall infant sleep safety.</a:t>
                      </a:r>
                      <a:endParaRPr lang="en-IN" sz="2000" dirty="0"/>
                    </a:p>
                  </a:txBody>
                  <a:tcPr/>
                </a:tc>
                <a:extLst>
                  <a:ext uri="{0D108BD9-81ED-4DB2-BD59-A6C34878D82A}">
                    <a16:rowId xmlns:a16="http://schemas.microsoft.com/office/drawing/2014/main" val="2864890594"/>
                  </a:ext>
                </a:extLst>
              </a:tr>
              <a:tr h="2074111">
                <a:tc>
                  <a:txBody>
                    <a:bodyPr/>
                    <a:lstStyle/>
                    <a:p>
                      <a:endParaRPr lang="en-IN" sz="2000" b="1" dirty="0"/>
                    </a:p>
                    <a:p>
                      <a:endParaRPr lang="en-IN" sz="2000" b="1" dirty="0"/>
                    </a:p>
                    <a:p>
                      <a:endParaRPr lang="en-IN" sz="2000" b="1" dirty="0"/>
                    </a:p>
                    <a:p>
                      <a:r>
                        <a:rPr lang="en-IN" sz="2000" b="1" dirty="0"/>
                        <a:t>Critical appraisal </a:t>
                      </a:r>
                    </a:p>
                  </a:txBody>
                  <a:tcPr/>
                </a:tc>
                <a:tc>
                  <a:txBody>
                    <a:bodyPr/>
                    <a:lstStyle/>
                    <a:p>
                      <a:pPr marL="0" indent="0">
                        <a:buFont typeface="Arial" panose="020B0604020202020204" pitchFamily="34" charset="0"/>
                        <a:buNone/>
                      </a:pPr>
                      <a:r>
                        <a:rPr lang="en-US" sz="2000" dirty="0"/>
                        <a:t>The study benefits from a large, representative sample and robust data collection, though self-report bias and response rate issues must be considered when interpreting adherence levels.</a:t>
                      </a:r>
                      <a:endParaRPr lang="en-IN" sz="2000" dirty="0"/>
                    </a:p>
                  </a:txBody>
                  <a:tcPr/>
                </a:tc>
                <a:tc>
                  <a:txBody>
                    <a:bodyPr/>
                    <a:lstStyle/>
                    <a:p>
                      <a:pPr marL="0" indent="0">
                        <a:buFont typeface="Arial" panose="020B0604020202020204" pitchFamily="34" charset="0"/>
                        <a:buNone/>
                      </a:pPr>
                      <a:r>
                        <a:rPr lang="en-US" sz="2000" dirty="0"/>
                        <a:t>While offering innovative insights into second-sleep practices with a national perspective, the study faces limitations due to potential online selection bias and self-report data challenges.</a:t>
                      </a:r>
                      <a:endParaRPr lang="en-IN" sz="2000" dirty="0"/>
                    </a:p>
                  </a:txBody>
                  <a:tcPr/>
                </a:tc>
                <a:extLst>
                  <a:ext uri="{0D108BD9-81ED-4DB2-BD59-A6C34878D82A}">
                    <a16:rowId xmlns:a16="http://schemas.microsoft.com/office/drawing/2014/main" val="1463776634"/>
                  </a:ext>
                </a:extLst>
              </a:tr>
            </a:tbl>
          </a:graphicData>
        </a:graphic>
      </p:graphicFrame>
    </p:spTree>
    <p:extLst>
      <p:ext uri="{BB962C8B-B14F-4D97-AF65-F5344CB8AC3E}">
        <p14:creationId xmlns:p14="http://schemas.microsoft.com/office/powerpoint/2010/main" val="273441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376F-AA42-A392-4452-CC44AB01EF8B}"/>
              </a:ext>
            </a:extLst>
          </p:cNvPr>
          <p:cNvSpPr>
            <a:spLocks noGrp="1"/>
          </p:cNvSpPr>
          <p:nvPr>
            <p:ph type="title"/>
          </p:nvPr>
        </p:nvSpPr>
        <p:spPr/>
        <p:txBody>
          <a:bodyPr/>
          <a:lstStyle/>
          <a:p>
            <a:r>
              <a:rPr lang="en-US" dirty="0"/>
              <a:t>Response to Comments</a:t>
            </a:r>
            <a:endParaRPr lang="en-IN" dirty="0"/>
          </a:p>
        </p:txBody>
      </p:sp>
    </p:spTree>
    <p:extLst>
      <p:ext uri="{BB962C8B-B14F-4D97-AF65-F5344CB8AC3E}">
        <p14:creationId xmlns:p14="http://schemas.microsoft.com/office/powerpoint/2010/main" val="41215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3017-BE1C-0153-52DF-E54716B10898}"/>
              </a:ext>
            </a:extLst>
          </p:cNvPr>
          <p:cNvSpPr>
            <a:spLocks noGrp="1"/>
          </p:cNvSpPr>
          <p:nvPr>
            <p:ph type="title"/>
          </p:nvPr>
        </p:nvSpPr>
        <p:spPr>
          <a:xfrm>
            <a:off x="10185122" y="72730"/>
            <a:ext cx="1659053" cy="636998"/>
          </a:xfrm>
        </p:spPr>
        <p:txBody>
          <a:bodyPr>
            <a:normAutofit fontScale="90000"/>
          </a:bodyPr>
          <a:lstStyle/>
          <a:p>
            <a:r>
              <a:rPr lang="en-US" sz="3600" dirty="0">
                <a:solidFill>
                  <a:schemeClr val="bg1"/>
                </a:solidFill>
                <a:latin typeface="+mn-lt"/>
              </a:rPr>
              <a:t>Paper-1</a:t>
            </a:r>
            <a:r>
              <a:rPr lang="en-US" dirty="0"/>
              <a:t> </a:t>
            </a:r>
          </a:p>
        </p:txBody>
      </p:sp>
      <p:pic>
        <p:nvPicPr>
          <p:cNvPr id="5" name="Content Placeholder 4">
            <a:extLst>
              <a:ext uri="{FF2B5EF4-FFF2-40B4-BE49-F238E27FC236}">
                <a16:creationId xmlns:a16="http://schemas.microsoft.com/office/drawing/2014/main" id="{14BCC854-921A-306B-1983-96AF3FD48B63}"/>
              </a:ext>
            </a:extLst>
          </p:cNvPr>
          <p:cNvPicPr>
            <a:picLocks noGrp="1" noChangeAspect="1"/>
          </p:cNvPicPr>
          <p:nvPr>
            <p:ph idx="1"/>
          </p:nvPr>
        </p:nvPicPr>
        <p:blipFill>
          <a:blip r:embed="rId2"/>
          <a:stretch>
            <a:fillRect/>
          </a:stretch>
        </p:blipFill>
        <p:spPr>
          <a:xfrm>
            <a:off x="178460" y="1233222"/>
            <a:ext cx="7487695" cy="2981741"/>
          </a:xfrm>
        </p:spPr>
      </p:pic>
      <p:sp>
        <p:nvSpPr>
          <p:cNvPr id="6" name="TextBox 5">
            <a:extLst>
              <a:ext uri="{FF2B5EF4-FFF2-40B4-BE49-F238E27FC236}">
                <a16:creationId xmlns:a16="http://schemas.microsoft.com/office/drawing/2014/main" id="{F0854599-F759-D759-3F52-24C5202CE112}"/>
              </a:ext>
            </a:extLst>
          </p:cNvPr>
          <p:cNvSpPr txBox="1"/>
          <p:nvPr/>
        </p:nvSpPr>
        <p:spPr>
          <a:xfrm>
            <a:off x="7467459" y="4288808"/>
            <a:ext cx="4881254" cy="2400657"/>
          </a:xfrm>
          <a:prstGeom prst="rect">
            <a:avLst/>
          </a:prstGeom>
          <a:noFill/>
        </p:spPr>
        <p:txBody>
          <a:bodyPr wrap="square" rtlCol="0">
            <a:spAutoFit/>
          </a:bodyPr>
          <a:lstStyle/>
          <a:p>
            <a:pPr algn="ctr"/>
            <a:r>
              <a:rPr lang="en-US" sz="2200" dirty="0"/>
              <a:t>Dr. Roni Cole </a:t>
            </a:r>
          </a:p>
          <a:p>
            <a:pPr algn="ctr">
              <a:buNone/>
            </a:pPr>
            <a:r>
              <a:rPr lang="en-US" sz="2200" b="0" i="0" dirty="0">
                <a:solidFill>
                  <a:srgbClr val="2B2B2B"/>
                </a:solidFill>
                <a:effectLst/>
              </a:rPr>
              <a:t>Adjunct Research Fellow</a:t>
            </a:r>
          </a:p>
          <a:p>
            <a:pPr algn="ctr"/>
            <a:r>
              <a:rPr lang="en-US" sz="2200" b="0" i="0" dirty="0">
                <a:solidFill>
                  <a:srgbClr val="2B2B2B"/>
                </a:solidFill>
                <a:effectLst/>
              </a:rPr>
              <a:t>School of Nursing, </a:t>
            </a:r>
          </a:p>
          <a:p>
            <a:pPr algn="ctr"/>
            <a:r>
              <a:rPr lang="en-US" sz="2200" b="0" i="0" dirty="0">
                <a:solidFill>
                  <a:srgbClr val="2B2B2B"/>
                </a:solidFill>
                <a:effectLst/>
              </a:rPr>
              <a:t>Midwifery and Social Work</a:t>
            </a:r>
          </a:p>
          <a:p>
            <a:pPr algn="ctr"/>
            <a:r>
              <a:rPr lang="en-US" sz="2200" dirty="0">
                <a:solidFill>
                  <a:srgbClr val="2B2B2B"/>
                </a:solidFill>
              </a:rPr>
              <a:t>The University of Queensland, Australia</a:t>
            </a:r>
            <a:endParaRPr lang="en-US" sz="2200" b="0" i="0" dirty="0">
              <a:solidFill>
                <a:srgbClr val="2B2B2B"/>
              </a:solidFill>
              <a:effectLst/>
            </a:endParaRPr>
          </a:p>
          <a:p>
            <a:endParaRPr lang="en-IN" dirty="0"/>
          </a:p>
        </p:txBody>
      </p:sp>
      <p:sp>
        <p:nvSpPr>
          <p:cNvPr id="7" name="TextBox 6">
            <a:extLst>
              <a:ext uri="{FF2B5EF4-FFF2-40B4-BE49-F238E27FC236}">
                <a16:creationId xmlns:a16="http://schemas.microsoft.com/office/drawing/2014/main" id="{425CD272-AC07-2061-80FF-72B5223D7C6C}"/>
              </a:ext>
            </a:extLst>
          </p:cNvPr>
          <p:cNvSpPr txBox="1"/>
          <p:nvPr/>
        </p:nvSpPr>
        <p:spPr>
          <a:xfrm>
            <a:off x="8329808" y="1109609"/>
            <a:ext cx="3156559" cy="461665"/>
          </a:xfrm>
          <a:prstGeom prst="rect">
            <a:avLst/>
          </a:prstGeom>
          <a:noFill/>
        </p:spPr>
        <p:txBody>
          <a:bodyPr wrap="square" rtlCol="0">
            <a:spAutoFit/>
          </a:bodyPr>
          <a:lstStyle/>
          <a:p>
            <a:pPr algn="ctr"/>
            <a:r>
              <a:rPr lang="en-US" sz="2400" dirty="0"/>
              <a:t>Corresponding Author</a:t>
            </a:r>
            <a:endParaRPr lang="en-IN" sz="2400" dirty="0"/>
          </a:p>
        </p:txBody>
      </p:sp>
      <p:pic>
        <p:nvPicPr>
          <p:cNvPr id="2050" name="Picture 2" descr="Roni Cole">
            <a:extLst>
              <a:ext uri="{FF2B5EF4-FFF2-40B4-BE49-F238E27FC236}">
                <a16:creationId xmlns:a16="http://schemas.microsoft.com/office/drawing/2014/main" id="{7A172FDC-8179-FA8F-733F-AE083BE58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324" y="1721279"/>
            <a:ext cx="2417523" cy="24175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ED55231-6065-2CC1-FDC5-3FB954D5D677}"/>
              </a:ext>
            </a:extLst>
          </p:cNvPr>
          <p:cNvPicPr>
            <a:picLocks noChangeAspect="1"/>
          </p:cNvPicPr>
          <p:nvPr/>
        </p:nvPicPr>
        <p:blipFill>
          <a:blip r:embed="rId4"/>
          <a:srcRect b="25428"/>
          <a:stretch/>
        </p:blipFill>
        <p:spPr>
          <a:xfrm>
            <a:off x="4757203" y="4595889"/>
            <a:ext cx="2280530" cy="1028889"/>
          </a:xfrm>
          <a:prstGeom prst="rect">
            <a:avLst/>
          </a:prstGeom>
        </p:spPr>
      </p:pic>
      <p:pic>
        <p:nvPicPr>
          <p:cNvPr id="11" name="Picture 10">
            <a:extLst>
              <a:ext uri="{FF2B5EF4-FFF2-40B4-BE49-F238E27FC236}">
                <a16:creationId xmlns:a16="http://schemas.microsoft.com/office/drawing/2014/main" id="{CFBE4320-A8AF-5462-4E33-A07A7BCC479A}"/>
              </a:ext>
            </a:extLst>
          </p:cNvPr>
          <p:cNvPicPr>
            <a:picLocks noChangeAspect="1"/>
          </p:cNvPicPr>
          <p:nvPr/>
        </p:nvPicPr>
        <p:blipFill>
          <a:blip r:embed="rId5"/>
          <a:srcRect t="14715" b="7418"/>
          <a:stretch/>
        </p:blipFill>
        <p:spPr>
          <a:xfrm>
            <a:off x="264196" y="4745842"/>
            <a:ext cx="3658111" cy="1379722"/>
          </a:xfrm>
          <a:prstGeom prst="rect">
            <a:avLst/>
          </a:prstGeom>
        </p:spPr>
      </p:pic>
      <p:sp>
        <p:nvSpPr>
          <p:cNvPr id="12" name="Slide Number Placeholder 11">
            <a:extLst>
              <a:ext uri="{FF2B5EF4-FFF2-40B4-BE49-F238E27FC236}">
                <a16:creationId xmlns:a16="http://schemas.microsoft.com/office/drawing/2014/main" id="{A101CD8E-D9BE-5892-8B5D-4002D0DE13BE}"/>
              </a:ext>
            </a:extLst>
          </p:cNvPr>
          <p:cNvSpPr>
            <a:spLocks noGrp="1"/>
          </p:cNvSpPr>
          <p:nvPr>
            <p:ph type="sldNum" sz="quarter" idx="12"/>
          </p:nvPr>
        </p:nvSpPr>
        <p:spPr/>
        <p:txBody>
          <a:bodyPr/>
          <a:lstStyle/>
          <a:p>
            <a:fld id="{2CBADB88-3314-7042-BE5F-DD54EEAFDD16}" type="slidenum">
              <a:rPr lang="en-US" smtClean="0"/>
              <a:t>4</a:t>
            </a:fld>
            <a:endParaRPr lang="en-US"/>
          </a:p>
        </p:txBody>
      </p:sp>
    </p:spTree>
    <p:extLst>
      <p:ext uri="{BB962C8B-B14F-4D97-AF65-F5344CB8AC3E}">
        <p14:creationId xmlns:p14="http://schemas.microsoft.com/office/powerpoint/2010/main" val="1747532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ED1D537F-369E-E07D-B492-10372B93E17E}"/>
              </a:ext>
            </a:extLst>
          </p:cNvPr>
          <p:cNvSpPr>
            <a:spLocks noGrp="1"/>
          </p:cNvSpPr>
          <p:nvPr>
            <p:ph type="subTitle" idx="1"/>
          </p:nvPr>
        </p:nvSpPr>
        <p:spPr>
          <a:xfrm>
            <a:off x="732568" y="4091226"/>
            <a:ext cx="10530318" cy="1949813"/>
          </a:xfrm>
        </p:spPr>
        <p:txBody>
          <a:bodyPr anchor="t">
            <a:normAutofit lnSpcReduction="10000"/>
          </a:bodyPr>
          <a:lstStyle/>
          <a:p>
            <a:pPr algn="ctr"/>
            <a:r>
              <a:rPr lang="en-US" altLang="zh-TW" dirty="0">
                <a:latin typeface="Calibri" panose="020F0502020204030204" pitchFamily="34" charset="0"/>
                <a:cs typeface="Calibri" panose="020F0502020204030204" pitchFamily="34" charset="0"/>
              </a:rPr>
              <a:t>Comments on Paper 1</a:t>
            </a:r>
          </a:p>
          <a:p>
            <a:pPr algn="ctr"/>
            <a:r>
              <a:rPr lang="en-US" dirty="0">
                <a:latin typeface="Calibri" panose="020F0502020204030204" pitchFamily="34" charset="0"/>
                <a:cs typeface="Calibri" panose="020F0502020204030204" pitchFamily="34" charset="0"/>
              </a:rPr>
              <a:t>Mita </a:t>
            </a:r>
            <a:r>
              <a:rPr lang="en-US" dirty="0" err="1">
                <a:latin typeface="Calibri" panose="020F0502020204030204" pitchFamily="34" charset="0"/>
                <a:cs typeface="Calibri" panose="020F0502020204030204" pitchFamily="34" charset="0"/>
              </a:rPr>
              <a:t>Restinia</a:t>
            </a:r>
            <a:endParaRPr lang="en-US" altLang="zh-TW"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T88127011</a:t>
            </a:r>
          </a:p>
          <a:p>
            <a:pPr algn="ctr"/>
            <a:r>
              <a:rPr lang="en-US" dirty="0">
                <a:latin typeface="Calibri" panose="020F0502020204030204" pitchFamily="34" charset="0"/>
                <a:cs typeface="Calibri" panose="020F0502020204030204" pitchFamily="34" charset="0"/>
              </a:rPr>
              <a:t>2</a:t>
            </a:r>
            <a:r>
              <a:rPr lang="en-US" baseline="30000" dirty="0">
                <a:latin typeface="Calibri" panose="020F0502020204030204" pitchFamily="34" charset="0"/>
                <a:cs typeface="Calibri" panose="020F0502020204030204" pitchFamily="34" charset="0"/>
              </a:rPr>
              <a:t>nd</a:t>
            </a:r>
            <a:r>
              <a:rPr lang="en-US" dirty="0">
                <a:latin typeface="Calibri" panose="020F0502020204030204" pitchFamily="34" charset="0"/>
                <a:cs typeface="Calibri" panose="020F0502020204030204" pitchFamily="34" charset="0"/>
              </a:rPr>
              <a:t> Year PhD Student</a:t>
            </a:r>
          </a:p>
        </p:txBody>
      </p:sp>
      <p:pic>
        <p:nvPicPr>
          <p:cNvPr id="9" name="Picture 8">
            <a:extLst>
              <a:ext uri="{FF2B5EF4-FFF2-40B4-BE49-F238E27FC236}">
                <a16:creationId xmlns:a16="http://schemas.microsoft.com/office/drawing/2014/main" id="{D24466A9-BD43-58E3-BE82-52B4834BFEEB}"/>
              </a:ext>
            </a:extLst>
          </p:cNvPr>
          <p:cNvPicPr>
            <a:picLocks noChangeAspect="1"/>
          </p:cNvPicPr>
          <p:nvPr/>
        </p:nvPicPr>
        <p:blipFill>
          <a:blip r:embed="rId2"/>
          <a:stretch>
            <a:fillRect/>
          </a:stretch>
        </p:blipFill>
        <p:spPr>
          <a:xfrm>
            <a:off x="278396" y="283625"/>
            <a:ext cx="11085523" cy="3146288"/>
          </a:xfrm>
          <a:prstGeom prst="rect">
            <a:avLst/>
          </a:prstGeom>
        </p:spPr>
      </p:pic>
    </p:spTree>
    <p:extLst>
      <p:ext uri="{BB962C8B-B14F-4D97-AF65-F5344CB8AC3E}">
        <p14:creationId xmlns:p14="http://schemas.microsoft.com/office/powerpoint/2010/main" val="219282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188468-AD15-0200-1284-8F8977C8BE70}"/>
              </a:ext>
            </a:extLst>
          </p:cNvPr>
          <p:cNvSpPr txBox="1"/>
          <p:nvPr/>
        </p:nvSpPr>
        <p:spPr>
          <a:xfrm>
            <a:off x="642423" y="916764"/>
            <a:ext cx="10335475" cy="584775"/>
          </a:xfrm>
          <a:prstGeom prst="rect">
            <a:avLst/>
          </a:prstGeom>
          <a:noFill/>
        </p:spPr>
        <p:txBody>
          <a:bodyPr wrap="square">
            <a:spAutoFit/>
          </a:bodyPr>
          <a:lstStyle/>
          <a:p>
            <a:r>
              <a:rPr lang="en-US" sz="3200" b="1" dirty="0">
                <a:cs typeface="Times New Roman" panose="02020603050405020304" pitchFamily="18" charset="0"/>
              </a:rPr>
              <a:t>Comment 1. </a:t>
            </a:r>
            <a:r>
              <a:rPr lang="en-ID" sz="3200" b="1" dirty="0"/>
              <a:t>Response Rate</a:t>
            </a:r>
            <a:endParaRPr lang="en-US" sz="3200" b="1" dirty="0">
              <a:cs typeface="Times New Roman" panose="02020603050405020304" pitchFamily="18" charset="0"/>
            </a:endParaRPr>
          </a:p>
        </p:txBody>
      </p:sp>
      <p:sp>
        <p:nvSpPr>
          <p:cNvPr id="10" name="TextBox 9">
            <a:extLst>
              <a:ext uri="{FF2B5EF4-FFF2-40B4-BE49-F238E27FC236}">
                <a16:creationId xmlns:a16="http://schemas.microsoft.com/office/drawing/2014/main" id="{391EA16C-983C-4447-D681-F5FD8D2E9540}"/>
              </a:ext>
            </a:extLst>
          </p:cNvPr>
          <p:cNvSpPr txBox="1"/>
          <p:nvPr/>
        </p:nvSpPr>
        <p:spPr>
          <a:xfrm>
            <a:off x="642424" y="1501539"/>
            <a:ext cx="11080951" cy="2923877"/>
          </a:xfrm>
          <a:prstGeom prst="rect">
            <a:avLst/>
          </a:prstGeom>
          <a:noFill/>
        </p:spPr>
        <p:txBody>
          <a:bodyPr wrap="square">
            <a:spAutoFit/>
          </a:bodyPr>
          <a:lstStyle/>
          <a:p>
            <a:r>
              <a:rPr lang="en-ID" sz="2600" dirty="0"/>
              <a:t>The overall response rate of 33% showed us higher portion of families did not engage with the survey. Families who chose not to participate may differ considerably in their infant care practices compared to safe sleeping program. In addition most participants have higher socioeconomic status and may have good literacy about this program. This raises concerns that the findings may overestimate safe sleep compliance.</a:t>
            </a:r>
          </a:p>
          <a:p>
            <a:endParaRPr lang="en-US" sz="2800" b="1" dirty="0">
              <a:cs typeface="Times New Roman" panose="02020603050405020304" pitchFamily="18" charset="0"/>
            </a:endParaRPr>
          </a:p>
        </p:txBody>
      </p:sp>
      <p:sp>
        <p:nvSpPr>
          <p:cNvPr id="6" name="TextBox 5">
            <a:extLst>
              <a:ext uri="{FF2B5EF4-FFF2-40B4-BE49-F238E27FC236}">
                <a16:creationId xmlns:a16="http://schemas.microsoft.com/office/drawing/2014/main" id="{C652A1A7-7AD2-65ED-88A9-57ADFA61619B}"/>
              </a:ext>
            </a:extLst>
          </p:cNvPr>
          <p:cNvSpPr txBox="1"/>
          <p:nvPr/>
        </p:nvSpPr>
        <p:spPr>
          <a:xfrm>
            <a:off x="642423" y="4317693"/>
            <a:ext cx="11080951" cy="1384995"/>
          </a:xfrm>
          <a:prstGeom prst="rect">
            <a:avLst/>
          </a:prstGeom>
          <a:noFill/>
        </p:spPr>
        <p:txBody>
          <a:bodyPr wrap="square">
            <a:spAutoFit/>
          </a:bodyPr>
          <a:lstStyle/>
          <a:p>
            <a:r>
              <a:rPr lang="en-ID" sz="2800" b="1" dirty="0"/>
              <a:t>In light of this, if you are the author, how to account for these non-respondents in interpreting the results to ensure a balanced view of safe sleep practices?</a:t>
            </a:r>
            <a:endParaRPr lang="en-US" sz="2800" b="1" dirty="0"/>
          </a:p>
        </p:txBody>
      </p:sp>
      <p:sp>
        <p:nvSpPr>
          <p:cNvPr id="4" name="Slide Number Placeholder 3">
            <a:extLst>
              <a:ext uri="{FF2B5EF4-FFF2-40B4-BE49-F238E27FC236}">
                <a16:creationId xmlns:a16="http://schemas.microsoft.com/office/drawing/2014/main" id="{80987AC8-5B46-4214-7A77-80DE2C81B86B}"/>
              </a:ext>
            </a:extLst>
          </p:cNvPr>
          <p:cNvSpPr>
            <a:spLocks noGrp="1"/>
          </p:cNvSpPr>
          <p:nvPr>
            <p:ph type="sldNum" sz="quarter" idx="12"/>
          </p:nvPr>
        </p:nvSpPr>
        <p:spPr/>
        <p:txBody>
          <a:bodyPr/>
          <a:lstStyle/>
          <a:p>
            <a:fld id="{2CBADB88-3314-7042-BE5F-DD54EEAFDD16}" type="slidenum">
              <a:rPr lang="en-US" smtClean="0"/>
              <a:t>41</a:t>
            </a:fld>
            <a:endParaRPr lang="en-US"/>
          </a:p>
        </p:txBody>
      </p:sp>
    </p:spTree>
    <p:extLst>
      <p:ext uri="{BB962C8B-B14F-4D97-AF65-F5344CB8AC3E}">
        <p14:creationId xmlns:p14="http://schemas.microsoft.com/office/powerpoint/2010/main" val="3120297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76E929-0E2B-C11F-92B6-26A0CE8409F5}"/>
              </a:ext>
            </a:extLst>
          </p:cNvPr>
          <p:cNvSpPr txBox="1">
            <a:spLocks/>
          </p:cNvSpPr>
          <p:nvPr/>
        </p:nvSpPr>
        <p:spPr>
          <a:xfrm>
            <a:off x="633844" y="830181"/>
            <a:ext cx="10515600" cy="1013095"/>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mn-lt"/>
              </a:rPr>
              <a:t>Comment 2.  </a:t>
            </a:r>
            <a:r>
              <a:rPr lang="en-ID" sz="3200" b="1" dirty="0">
                <a:latin typeface="+mn-lt"/>
              </a:rPr>
              <a:t>Inconsistent definition</a:t>
            </a:r>
            <a:endParaRPr lang="en-US" sz="3200" b="1" dirty="0">
              <a:latin typeface="+mn-lt"/>
            </a:endParaRPr>
          </a:p>
        </p:txBody>
      </p:sp>
      <p:sp>
        <p:nvSpPr>
          <p:cNvPr id="10" name="TextBox 9">
            <a:extLst>
              <a:ext uri="{FF2B5EF4-FFF2-40B4-BE49-F238E27FC236}">
                <a16:creationId xmlns:a16="http://schemas.microsoft.com/office/drawing/2014/main" id="{26424B10-DF55-7705-E400-37AFAAA655DD}"/>
              </a:ext>
            </a:extLst>
          </p:cNvPr>
          <p:cNvSpPr txBox="1"/>
          <p:nvPr/>
        </p:nvSpPr>
        <p:spPr>
          <a:xfrm>
            <a:off x="633844" y="1843276"/>
            <a:ext cx="10806547" cy="3539430"/>
          </a:xfrm>
          <a:prstGeom prst="rect">
            <a:avLst/>
          </a:prstGeom>
          <a:noFill/>
        </p:spPr>
        <p:txBody>
          <a:bodyPr wrap="square">
            <a:spAutoFit/>
          </a:bodyPr>
          <a:lstStyle/>
          <a:p>
            <a:r>
              <a:rPr lang="en-ID" sz="2800" dirty="0"/>
              <a:t>The study highlighted significant inconsistencies in definitions such as “bed-sharing” and “co-sleeping,” which could confuse caregivers to response the questionnaire.</a:t>
            </a:r>
          </a:p>
          <a:p>
            <a:br>
              <a:rPr lang="en-ID" sz="2800" dirty="0"/>
            </a:br>
            <a:r>
              <a:rPr lang="en-ID" sz="2800" b="1" dirty="0"/>
              <a:t>How might these definitional inconsistencies affect the study’s results and their interpretation?  How to improve it for further study ?</a:t>
            </a:r>
          </a:p>
          <a:p>
            <a:endParaRPr lang="en-US" sz="2800" dirty="0"/>
          </a:p>
        </p:txBody>
      </p:sp>
      <p:sp>
        <p:nvSpPr>
          <p:cNvPr id="2" name="Slide Number Placeholder 1">
            <a:extLst>
              <a:ext uri="{FF2B5EF4-FFF2-40B4-BE49-F238E27FC236}">
                <a16:creationId xmlns:a16="http://schemas.microsoft.com/office/drawing/2014/main" id="{964B191B-85DE-0C82-DECF-7FD94C0BE243}"/>
              </a:ext>
            </a:extLst>
          </p:cNvPr>
          <p:cNvSpPr>
            <a:spLocks noGrp="1"/>
          </p:cNvSpPr>
          <p:nvPr>
            <p:ph type="sldNum" sz="quarter" idx="12"/>
          </p:nvPr>
        </p:nvSpPr>
        <p:spPr/>
        <p:txBody>
          <a:bodyPr/>
          <a:lstStyle/>
          <a:p>
            <a:fld id="{2CBADB88-3314-7042-BE5F-DD54EEAFDD16}" type="slidenum">
              <a:rPr lang="en-US" smtClean="0"/>
              <a:t>42</a:t>
            </a:fld>
            <a:endParaRPr lang="en-US"/>
          </a:p>
        </p:txBody>
      </p:sp>
    </p:spTree>
    <p:extLst>
      <p:ext uri="{BB962C8B-B14F-4D97-AF65-F5344CB8AC3E}">
        <p14:creationId xmlns:p14="http://schemas.microsoft.com/office/powerpoint/2010/main" val="2449059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B4174-D291-AA80-FE2D-C6BA530857CB}"/>
              </a:ext>
            </a:extLst>
          </p:cNvPr>
          <p:cNvSpPr>
            <a:spLocks noGrp="1"/>
          </p:cNvSpPr>
          <p:nvPr>
            <p:ph idx="1"/>
          </p:nvPr>
        </p:nvSpPr>
        <p:spPr>
          <a:xfrm>
            <a:off x="838200" y="1825625"/>
            <a:ext cx="10515600" cy="3140270"/>
          </a:xfrm>
        </p:spPr>
        <p:txBody>
          <a:bodyPr/>
          <a:lstStyle/>
          <a:p>
            <a:pPr marL="0" indent="0">
              <a:buNone/>
            </a:pPr>
            <a:r>
              <a:rPr lang="en-ID" dirty="0"/>
              <a:t>The reliance on self-reported data through questionnaires may introduce social desirability bias, leading participants to provide responses they believe are more socially acceptable rather than their true practices. </a:t>
            </a:r>
            <a:endParaRPr lang="en-US" dirty="0"/>
          </a:p>
        </p:txBody>
      </p:sp>
      <p:sp>
        <p:nvSpPr>
          <p:cNvPr id="4" name="TextBox 3">
            <a:extLst>
              <a:ext uri="{FF2B5EF4-FFF2-40B4-BE49-F238E27FC236}">
                <a16:creationId xmlns:a16="http://schemas.microsoft.com/office/drawing/2014/main" id="{5F2DF240-F679-3EA4-948B-F39B1C51213F}"/>
              </a:ext>
            </a:extLst>
          </p:cNvPr>
          <p:cNvSpPr txBox="1"/>
          <p:nvPr/>
        </p:nvSpPr>
        <p:spPr>
          <a:xfrm>
            <a:off x="838200" y="3810824"/>
            <a:ext cx="10294620" cy="1384995"/>
          </a:xfrm>
          <a:prstGeom prst="rect">
            <a:avLst/>
          </a:prstGeom>
          <a:noFill/>
        </p:spPr>
        <p:txBody>
          <a:bodyPr wrap="square">
            <a:spAutoFit/>
          </a:bodyPr>
          <a:lstStyle/>
          <a:p>
            <a:r>
              <a:rPr lang="en-ID" sz="2800" dirty="0"/>
              <a:t>Considering this potential bias, </a:t>
            </a:r>
            <a:r>
              <a:rPr lang="en-ID" sz="2800" b="1" dirty="0"/>
              <a:t>what measures were taken to validate the accuracy of the self-reported data, and how might this affect the reliability of the findings?</a:t>
            </a:r>
            <a:endParaRPr lang="en-US" b="1" dirty="0"/>
          </a:p>
        </p:txBody>
      </p:sp>
      <p:sp>
        <p:nvSpPr>
          <p:cNvPr id="6" name="Title 5">
            <a:extLst>
              <a:ext uri="{FF2B5EF4-FFF2-40B4-BE49-F238E27FC236}">
                <a16:creationId xmlns:a16="http://schemas.microsoft.com/office/drawing/2014/main" id="{FE74C7F2-3A1C-C953-DE35-49CDE3DC405C}"/>
              </a:ext>
            </a:extLst>
          </p:cNvPr>
          <p:cNvSpPr>
            <a:spLocks noGrp="1"/>
          </p:cNvSpPr>
          <p:nvPr>
            <p:ph type="title"/>
          </p:nvPr>
        </p:nvSpPr>
        <p:spPr/>
        <p:txBody>
          <a:bodyPr/>
          <a:lstStyle/>
          <a:p>
            <a:r>
              <a:rPr lang="en-US" sz="2800" b="1" dirty="0">
                <a:latin typeface="+mn-lt"/>
              </a:rPr>
              <a:t>Comment 3</a:t>
            </a:r>
            <a:endParaRPr lang="en-IN" dirty="0"/>
          </a:p>
        </p:txBody>
      </p:sp>
    </p:spTree>
    <p:extLst>
      <p:ext uri="{BB962C8B-B14F-4D97-AF65-F5344CB8AC3E}">
        <p14:creationId xmlns:p14="http://schemas.microsoft.com/office/powerpoint/2010/main" val="2212252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4850-E444-695C-B107-A57AB96609F9}"/>
              </a:ext>
            </a:extLst>
          </p:cNvPr>
          <p:cNvSpPr>
            <a:spLocks noGrp="1"/>
          </p:cNvSpPr>
          <p:nvPr>
            <p:ph type="title"/>
          </p:nvPr>
        </p:nvSpPr>
        <p:spPr>
          <a:xfrm>
            <a:off x="7330074" y="72730"/>
            <a:ext cx="4720899" cy="636998"/>
          </a:xfrm>
        </p:spPr>
        <p:txBody>
          <a:bodyPr/>
          <a:lstStyle/>
          <a:p>
            <a:r>
              <a:rPr lang="en-US" dirty="0">
                <a:solidFill>
                  <a:schemeClr val="bg1"/>
                </a:solidFill>
              </a:rPr>
              <a:t>Response to Comment - 1 </a:t>
            </a:r>
            <a:endParaRPr lang="en-IN" dirty="0">
              <a:solidFill>
                <a:schemeClr val="bg1"/>
              </a:solidFill>
            </a:endParaRPr>
          </a:p>
        </p:txBody>
      </p:sp>
      <p:sp>
        <p:nvSpPr>
          <p:cNvPr id="3" name="Content Placeholder 2">
            <a:extLst>
              <a:ext uri="{FF2B5EF4-FFF2-40B4-BE49-F238E27FC236}">
                <a16:creationId xmlns:a16="http://schemas.microsoft.com/office/drawing/2014/main" id="{814A328D-FDC2-1302-88ED-787914929C1A}"/>
              </a:ext>
            </a:extLst>
          </p:cNvPr>
          <p:cNvSpPr>
            <a:spLocks noGrp="1"/>
          </p:cNvSpPr>
          <p:nvPr>
            <p:ph idx="1"/>
          </p:nvPr>
        </p:nvSpPr>
        <p:spPr>
          <a:xfrm>
            <a:off x="328773" y="1119116"/>
            <a:ext cx="11537879" cy="5057847"/>
          </a:xfrm>
        </p:spPr>
        <p:txBody>
          <a:bodyPr>
            <a:normAutofit/>
          </a:bodyPr>
          <a:lstStyle/>
          <a:p>
            <a:pPr marL="0" indent="0">
              <a:buNone/>
            </a:pPr>
            <a:r>
              <a:rPr lang="en-US" dirty="0">
                <a:latin typeface="+mn-lt"/>
              </a:rPr>
              <a:t>To ensure a balanced interpretation of safe sleep practices and account for the non-respondents, the author has highlighted the following considerations in the discussion section: </a:t>
            </a:r>
          </a:p>
          <a:p>
            <a:r>
              <a:rPr lang="en-US" dirty="0">
                <a:latin typeface="+mn-lt"/>
              </a:rPr>
              <a:t>The study clearly notes that the sample is skewed toward families with higher socioeconomic status, who are more likely to be receptive to public health messaging and, therefore, more likely to comply with safe sleep recommendations. This limitation is explicitly stated in the discussion to caution against overgeneralizing the findings.</a:t>
            </a:r>
          </a:p>
          <a:p>
            <a:r>
              <a:rPr lang="en-US" dirty="0">
                <a:latin typeface="+mn-lt"/>
              </a:rPr>
              <a:t>Given that socially advantaged families are more likely to participate in such research and be aware of national guidelines, the results likely </a:t>
            </a:r>
            <a:r>
              <a:rPr lang="en-US" b="1" dirty="0">
                <a:latin typeface="+mn-lt"/>
              </a:rPr>
              <a:t>overestimate the true level of compliance</a:t>
            </a:r>
            <a:r>
              <a:rPr lang="en-US" dirty="0">
                <a:latin typeface="+mn-lt"/>
              </a:rPr>
              <a:t> within the general population.</a:t>
            </a:r>
          </a:p>
          <a:p>
            <a:endParaRPr lang="en-IN" dirty="0">
              <a:latin typeface="+mn-lt"/>
            </a:endParaRPr>
          </a:p>
        </p:txBody>
      </p:sp>
      <p:sp>
        <p:nvSpPr>
          <p:cNvPr id="4" name="Slide Number Placeholder 3">
            <a:extLst>
              <a:ext uri="{FF2B5EF4-FFF2-40B4-BE49-F238E27FC236}">
                <a16:creationId xmlns:a16="http://schemas.microsoft.com/office/drawing/2014/main" id="{1AE7FE48-73C8-4E81-A90D-DA3C1552ADE2}"/>
              </a:ext>
            </a:extLst>
          </p:cNvPr>
          <p:cNvSpPr>
            <a:spLocks noGrp="1"/>
          </p:cNvSpPr>
          <p:nvPr>
            <p:ph type="sldNum" sz="quarter" idx="12"/>
          </p:nvPr>
        </p:nvSpPr>
        <p:spPr/>
        <p:txBody>
          <a:bodyPr/>
          <a:lstStyle/>
          <a:p>
            <a:fld id="{2CBADB88-3314-7042-BE5F-DD54EEAFDD16}" type="slidenum">
              <a:rPr lang="en-US" smtClean="0"/>
              <a:t>44</a:t>
            </a:fld>
            <a:endParaRPr lang="en-US"/>
          </a:p>
        </p:txBody>
      </p:sp>
    </p:spTree>
    <p:extLst>
      <p:ext uri="{BB962C8B-B14F-4D97-AF65-F5344CB8AC3E}">
        <p14:creationId xmlns:p14="http://schemas.microsoft.com/office/powerpoint/2010/main" val="1626983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45D0E3-015D-2480-1EF3-2FD4ADECCFE4}"/>
              </a:ext>
            </a:extLst>
          </p:cNvPr>
          <p:cNvSpPr>
            <a:spLocks noGrp="1"/>
          </p:cNvSpPr>
          <p:nvPr>
            <p:ph idx="1"/>
          </p:nvPr>
        </p:nvSpPr>
        <p:spPr>
          <a:xfrm>
            <a:off x="328773" y="1037230"/>
            <a:ext cx="11537879" cy="5139733"/>
          </a:xfrm>
        </p:spPr>
        <p:txBody>
          <a:bodyPr/>
          <a:lstStyle/>
          <a:p>
            <a:r>
              <a:rPr lang="en-US" dirty="0">
                <a:latin typeface="+mn-lt"/>
              </a:rPr>
              <a:t>Where possible, participant demographics were compared to available state-level birth or census data. This allows for assessment of representativeness and helps in contextualizing the findings in light of who is underrepresented (e.g., lower SES families, culturally and linguistically diverse groups, Indigenous families).</a:t>
            </a:r>
          </a:p>
          <a:p>
            <a:r>
              <a:rPr lang="en-US" dirty="0">
                <a:latin typeface="+mn-lt"/>
              </a:rPr>
              <a:t>The paper emphasizes the need for </a:t>
            </a:r>
            <a:r>
              <a:rPr lang="en-US" b="1" dirty="0">
                <a:latin typeface="+mn-lt"/>
              </a:rPr>
              <a:t>national, population-based studies</a:t>
            </a:r>
            <a:r>
              <a:rPr lang="en-US" dirty="0">
                <a:latin typeface="+mn-lt"/>
              </a:rPr>
              <a:t> and improved recruitment strategies that better reach underrepresented and more vulnerable populations. This would provide a clearer picture of the gaps in safe sleep compliance across different socioeconomic and cultural groups.</a:t>
            </a:r>
          </a:p>
          <a:p>
            <a:r>
              <a:rPr lang="en-US" dirty="0">
                <a:latin typeface="+mn-lt"/>
              </a:rPr>
              <a:t>Although not applied in the current study, future research could consider </a:t>
            </a:r>
            <a:r>
              <a:rPr lang="en-US" b="1" dirty="0">
                <a:latin typeface="+mn-lt"/>
              </a:rPr>
              <a:t>post-stratification weighting techniques</a:t>
            </a:r>
            <a:r>
              <a:rPr lang="en-US" dirty="0">
                <a:latin typeface="+mn-lt"/>
              </a:rPr>
              <a:t> to adjust for underrepresented groups in the analysis phase, improving population-level inferences.</a:t>
            </a:r>
          </a:p>
          <a:p>
            <a:endParaRPr lang="en-IN" dirty="0"/>
          </a:p>
        </p:txBody>
      </p:sp>
      <p:sp>
        <p:nvSpPr>
          <p:cNvPr id="4" name="Slide Number Placeholder 3">
            <a:extLst>
              <a:ext uri="{FF2B5EF4-FFF2-40B4-BE49-F238E27FC236}">
                <a16:creationId xmlns:a16="http://schemas.microsoft.com/office/drawing/2014/main" id="{0FBB4360-4AEF-285E-8610-54491A26238F}"/>
              </a:ext>
            </a:extLst>
          </p:cNvPr>
          <p:cNvSpPr>
            <a:spLocks noGrp="1"/>
          </p:cNvSpPr>
          <p:nvPr>
            <p:ph type="sldNum" sz="quarter" idx="12"/>
          </p:nvPr>
        </p:nvSpPr>
        <p:spPr/>
        <p:txBody>
          <a:bodyPr/>
          <a:lstStyle/>
          <a:p>
            <a:fld id="{2CBADB88-3314-7042-BE5F-DD54EEAFDD16}" type="slidenum">
              <a:rPr lang="en-US" smtClean="0"/>
              <a:t>45</a:t>
            </a:fld>
            <a:endParaRPr lang="en-US"/>
          </a:p>
        </p:txBody>
      </p:sp>
      <p:sp>
        <p:nvSpPr>
          <p:cNvPr id="6" name="Title 1">
            <a:extLst>
              <a:ext uri="{FF2B5EF4-FFF2-40B4-BE49-F238E27FC236}">
                <a16:creationId xmlns:a16="http://schemas.microsoft.com/office/drawing/2014/main" id="{9A8DE65B-AD27-5F6E-6BD3-CD7041733392}"/>
              </a:ext>
            </a:extLst>
          </p:cNvPr>
          <p:cNvSpPr>
            <a:spLocks noGrp="1"/>
          </p:cNvSpPr>
          <p:nvPr>
            <p:ph type="title"/>
          </p:nvPr>
        </p:nvSpPr>
        <p:spPr>
          <a:xfrm>
            <a:off x="7330074" y="72730"/>
            <a:ext cx="4720899" cy="636998"/>
          </a:xfrm>
        </p:spPr>
        <p:txBody>
          <a:bodyPr/>
          <a:lstStyle/>
          <a:p>
            <a:r>
              <a:rPr lang="en-US" dirty="0">
                <a:solidFill>
                  <a:schemeClr val="bg1"/>
                </a:solidFill>
              </a:rPr>
              <a:t>Response to Comment - 1 </a:t>
            </a:r>
            <a:endParaRPr lang="en-IN" dirty="0">
              <a:solidFill>
                <a:schemeClr val="bg1"/>
              </a:solidFill>
            </a:endParaRPr>
          </a:p>
        </p:txBody>
      </p:sp>
    </p:spTree>
    <p:extLst>
      <p:ext uri="{BB962C8B-B14F-4D97-AF65-F5344CB8AC3E}">
        <p14:creationId xmlns:p14="http://schemas.microsoft.com/office/powerpoint/2010/main" val="3374452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80D2-05AF-4F82-3423-EEDD6FC573C2}"/>
              </a:ext>
            </a:extLst>
          </p:cNvPr>
          <p:cNvSpPr>
            <a:spLocks noGrp="1"/>
          </p:cNvSpPr>
          <p:nvPr>
            <p:ph type="title"/>
          </p:nvPr>
        </p:nvSpPr>
        <p:spPr>
          <a:xfrm>
            <a:off x="7009276" y="176960"/>
            <a:ext cx="4857376" cy="506832"/>
          </a:xfrm>
        </p:spPr>
        <p:txBody>
          <a:bodyPr/>
          <a:lstStyle/>
          <a:p>
            <a:r>
              <a:rPr lang="en-US" dirty="0">
                <a:solidFill>
                  <a:schemeClr val="bg1"/>
                </a:solidFill>
              </a:rPr>
              <a:t>Response to Comment - 2</a:t>
            </a:r>
            <a:endParaRPr lang="en-IN" dirty="0">
              <a:solidFill>
                <a:schemeClr val="bg1"/>
              </a:solidFill>
            </a:endParaRPr>
          </a:p>
        </p:txBody>
      </p:sp>
      <p:sp>
        <p:nvSpPr>
          <p:cNvPr id="3" name="Content Placeholder 2">
            <a:extLst>
              <a:ext uri="{FF2B5EF4-FFF2-40B4-BE49-F238E27FC236}">
                <a16:creationId xmlns:a16="http://schemas.microsoft.com/office/drawing/2014/main" id="{1ADCD179-9C5B-A47A-AEF9-044B2EDCD0D2}"/>
              </a:ext>
            </a:extLst>
          </p:cNvPr>
          <p:cNvSpPr>
            <a:spLocks noGrp="1"/>
          </p:cNvSpPr>
          <p:nvPr>
            <p:ph idx="1"/>
          </p:nvPr>
        </p:nvSpPr>
        <p:spPr>
          <a:xfrm>
            <a:off x="122830" y="952070"/>
            <a:ext cx="12069170" cy="5199797"/>
          </a:xfrm>
        </p:spPr>
        <p:txBody>
          <a:bodyPr>
            <a:noAutofit/>
          </a:bodyPr>
          <a:lstStyle/>
          <a:p>
            <a:pPr marL="0" indent="0">
              <a:buNone/>
            </a:pPr>
            <a:r>
              <a:rPr lang="en-US" sz="2300" dirty="0">
                <a:latin typeface="+mn-lt"/>
              </a:rPr>
              <a:t>Definitional inconsistencies can lead to several issues in data interpretation: </a:t>
            </a:r>
          </a:p>
          <a:p>
            <a:r>
              <a:rPr lang="en-US" sz="2300" dirty="0">
                <a:solidFill>
                  <a:srgbClr val="33CCCC"/>
                </a:solidFill>
                <a:latin typeface="+mn-lt"/>
              </a:rPr>
              <a:t>Measurement Error: </a:t>
            </a:r>
            <a:r>
              <a:rPr lang="en-US" sz="2300" dirty="0">
                <a:latin typeface="+mn-lt"/>
              </a:rPr>
              <a:t>Different interpretations of these terms by caregivers can result in inconsistent responses, where one respondent’s “bed-sharing” might be another’s “co-sleeping.” This misclassification can distort the reported prevalence of risky sleep practices.</a:t>
            </a:r>
          </a:p>
          <a:p>
            <a:r>
              <a:rPr lang="en-US" sz="2300" dirty="0">
                <a:solidFill>
                  <a:srgbClr val="33CCCC"/>
                </a:solidFill>
                <a:latin typeface="+mn-lt"/>
              </a:rPr>
              <a:t>Comparability Issues: </a:t>
            </a:r>
            <a:r>
              <a:rPr lang="en-US" sz="2300" dirty="0">
                <a:latin typeface="+mn-lt"/>
              </a:rPr>
              <a:t>Without standardized definitions, it’s difficult to compare results across studies or even different regions within the same study. This affects the external validity of the findings and limits the ability to aggregate data for broader conclusions.</a:t>
            </a:r>
          </a:p>
          <a:p>
            <a:r>
              <a:rPr lang="en-US" sz="2300" dirty="0">
                <a:solidFill>
                  <a:srgbClr val="33CCCC"/>
                </a:solidFill>
                <a:latin typeface="+mn-lt"/>
              </a:rPr>
              <a:t>Confusing Messaging: </a:t>
            </a:r>
            <a:r>
              <a:rPr lang="en-US" sz="2300" dirty="0">
                <a:latin typeface="+mn-lt"/>
              </a:rPr>
              <a:t>Inconsistent terminology may confuse caregivers when completing the questionnaire, leading them to provide answers based on personal interpretations rather than a common standard. This confusion can further skew results, undermining the reliability of the self-reported data.</a:t>
            </a:r>
          </a:p>
          <a:p>
            <a:r>
              <a:rPr lang="en-US" sz="2300" dirty="0">
                <a:solidFill>
                  <a:srgbClr val="33CCCC"/>
                </a:solidFill>
                <a:latin typeface="+mn-lt"/>
              </a:rPr>
              <a:t>Implications for Public Health Messaging: </a:t>
            </a:r>
            <a:r>
              <a:rPr lang="en-US" sz="2300" dirty="0">
                <a:latin typeface="+mn-lt"/>
              </a:rPr>
              <a:t>The lack of uniform terms means that guidelines may be interpreted differently by health professionals and caregivers alike, affecting how safe sleep recommendations are communicated and potentially reducing their effectiveness.</a:t>
            </a:r>
            <a:endParaRPr lang="en-IN" sz="2300" dirty="0">
              <a:latin typeface="+mn-lt"/>
            </a:endParaRPr>
          </a:p>
        </p:txBody>
      </p:sp>
      <p:sp>
        <p:nvSpPr>
          <p:cNvPr id="4" name="Slide Number Placeholder 3">
            <a:extLst>
              <a:ext uri="{FF2B5EF4-FFF2-40B4-BE49-F238E27FC236}">
                <a16:creationId xmlns:a16="http://schemas.microsoft.com/office/drawing/2014/main" id="{552DAB8C-A647-6CB7-8060-18E7CF277C02}"/>
              </a:ext>
            </a:extLst>
          </p:cNvPr>
          <p:cNvSpPr>
            <a:spLocks noGrp="1"/>
          </p:cNvSpPr>
          <p:nvPr>
            <p:ph type="sldNum" sz="quarter" idx="12"/>
          </p:nvPr>
        </p:nvSpPr>
        <p:spPr/>
        <p:txBody>
          <a:bodyPr/>
          <a:lstStyle/>
          <a:p>
            <a:fld id="{2CBADB88-3314-7042-BE5F-DD54EEAFDD16}" type="slidenum">
              <a:rPr lang="en-US" smtClean="0"/>
              <a:t>46</a:t>
            </a:fld>
            <a:endParaRPr lang="en-US"/>
          </a:p>
        </p:txBody>
      </p:sp>
    </p:spTree>
    <p:extLst>
      <p:ext uri="{BB962C8B-B14F-4D97-AF65-F5344CB8AC3E}">
        <p14:creationId xmlns:p14="http://schemas.microsoft.com/office/powerpoint/2010/main" val="250392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B74C9-2CAF-8035-0584-A3FD771EF3D6}"/>
              </a:ext>
            </a:extLst>
          </p:cNvPr>
          <p:cNvSpPr>
            <a:spLocks noGrp="1"/>
          </p:cNvSpPr>
          <p:nvPr>
            <p:ph idx="1"/>
          </p:nvPr>
        </p:nvSpPr>
        <p:spPr>
          <a:xfrm>
            <a:off x="328773" y="1091822"/>
            <a:ext cx="11537879" cy="5085142"/>
          </a:xfrm>
        </p:spPr>
        <p:txBody>
          <a:bodyPr>
            <a:normAutofit/>
          </a:bodyPr>
          <a:lstStyle/>
          <a:p>
            <a:pPr marL="0" indent="0">
              <a:buNone/>
            </a:pPr>
            <a:r>
              <a:rPr lang="en-US" sz="2400" dirty="0">
                <a:latin typeface="+mn-lt"/>
              </a:rPr>
              <a:t>Recommendations for improvement: </a:t>
            </a:r>
          </a:p>
          <a:p>
            <a:r>
              <a:rPr lang="en-US" sz="2400" b="1" dirty="0">
                <a:latin typeface="+mn-lt"/>
              </a:rPr>
              <a:t>Standardization of Terminology:</a:t>
            </a:r>
            <a:br>
              <a:rPr lang="en-US" sz="2400" dirty="0">
                <a:latin typeface="+mn-lt"/>
              </a:rPr>
            </a:br>
            <a:r>
              <a:rPr lang="en-US" sz="2400" dirty="0">
                <a:latin typeface="+mn-lt"/>
              </a:rPr>
              <a:t>Future research should adopt standardized definitions based on established guidelines. For example, clearly distinguish between “bed-sharing” (infants sharing the same sleep surface as caregivers) and “co-sleeping” (infants sleeping in the same room but not necessarily on the same surface).</a:t>
            </a:r>
          </a:p>
          <a:p>
            <a:r>
              <a:rPr lang="en-US" sz="2400" b="1" dirty="0">
                <a:latin typeface="+mn-lt"/>
              </a:rPr>
              <a:t>Providing Clear Descriptions:</a:t>
            </a:r>
            <a:br>
              <a:rPr lang="en-US" sz="2400" dirty="0">
                <a:latin typeface="+mn-lt"/>
              </a:rPr>
            </a:br>
            <a:r>
              <a:rPr lang="en-US" sz="2400" dirty="0">
                <a:latin typeface="+mn-lt"/>
              </a:rPr>
              <a:t>Incorporate detailed descriptions or examples within the questionnaire. This can help respondents better understand the terms and answer more accurately.</a:t>
            </a:r>
          </a:p>
          <a:p>
            <a:r>
              <a:rPr lang="en-US" sz="2400" dirty="0">
                <a:latin typeface="+mn-lt"/>
              </a:rPr>
              <a:t>Use of Visual Aids: Where feasible, include diagrams or images that illustrate the different sleeping arrangements. Visual aids can reduce ambiguity and provide a more concrete understanding of the terms.</a:t>
            </a:r>
            <a:endParaRPr lang="en-IN" sz="2400" dirty="0">
              <a:latin typeface="+mn-lt"/>
            </a:endParaRPr>
          </a:p>
        </p:txBody>
      </p:sp>
      <p:sp>
        <p:nvSpPr>
          <p:cNvPr id="4" name="Slide Number Placeholder 3">
            <a:extLst>
              <a:ext uri="{FF2B5EF4-FFF2-40B4-BE49-F238E27FC236}">
                <a16:creationId xmlns:a16="http://schemas.microsoft.com/office/drawing/2014/main" id="{32A969BB-B40E-941D-5F2F-74055E57135F}"/>
              </a:ext>
            </a:extLst>
          </p:cNvPr>
          <p:cNvSpPr>
            <a:spLocks noGrp="1"/>
          </p:cNvSpPr>
          <p:nvPr>
            <p:ph type="sldNum" sz="quarter" idx="12"/>
          </p:nvPr>
        </p:nvSpPr>
        <p:spPr/>
        <p:txBody>
          <a:bodyPr/>
          <a:lstStyle/>
          <a:p>
            <a:fld id="{2CBADB88-3314-7042-BE5F-DD54EEAFDD16}" type="slidenum">
              <a:rPr lang="en-US" smtClean="0"/>
              <a:t>47</a:t>
            </a:fld>
            <a:endParaRPr lang="en-US"/>
          </a:p>
        </p:txBody>
      </p:sp>
      <p:sp>
        <p:nvSpPr>
          <p:cNvPr id="8" name="Title 1">
            <a:extLst>
              <a:ext uri="{FF2B5EF4-FFF2-40B4-BE49-F238E27FC236}">
                <a16:creationId xmlns:a16="http://schemas.microsoft.com/office/drawing/2014/main" id="{D2077A6C-5CFE-2B56-6376-1921F8F2D1A3}"/>
              </a:ext>
            </a:extLst>
          </p:cNvPr>
          <p:cNvSpPr>
            <a:spLocks noGrp="1"/>
          </p:cNvSpPr>
          <p:nvPr>
            <p:ph type="title"/>
          </p:nvPr>
        </p:nvSpPr>
        <p:spPr>
          <a:xfrm>
            <a:off x="7009276" y="176960"/>
            <a:ext cx="4857376" cy="506832"/>
          </a:xfrm>
        </p:spPr>
        <p:txBody>
          <a:bodyPr/>
          <a:lstStyle/>
          <a:p>
            <a:r>
              <a:rPr lang="en-US" dirty="0">
                <a:solidFill>
                  <a:schemeClr val="bg1"/>
                </a:solidFill>
              </a:rPr>
              <a:t>Response to Comment - 2</a:t>
            </a:r>
            <a:endParaRPr lang="en-IN" dirty="0">
              <a:solidFill>
                <a:schemeClr val="bg1"/>
              </a:solidFill>
            </a:endParaRPr>
          </a:p>
        </p:txBody>
      </p:sp>
    </p:spTree>
    <p:extLst>
      <p:ext uri="{BB962C8B-B14F-4D97-AF65-F5344CB8AC3E}">
        <p14:creationId xmlns:p14="http://schemas.microsoft.com/office/powerpoint/2010/main" val="1400819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403C-887C-6635-5C0F-738D024C59AF}"/>
              </a:ext>
            </a:extLst>
          </p:cNvPr>
          <p:cNvSpPr>
            <a:spLocks noGrp="1"/>
          </p:cNvSpPr>
          <p:nvPr>
            <p:ph type="title"/>
          </p:nvPr>
        </p:nvSpPr>
        <p:spPr>
          <a:xfrm>
            <a:off x="7261836" y="72730"/>
            <a:ext cx="4816433" cy="636998"/>
          </a:xfrm>
        </p:spPr>
        <p:txBody>
          <a:bodyPr/>
          <a:lstStyle/>
          <a:p>
            <a:r>
              <a:rPr lang="en-US" dirty="0">
                <a:solidFill>
                  <a:schemeClr val="bg1"/>
                </a:solidFill>
              </a:rPr>
              <a:t>Response to Comment - 3</a:t>
            </a:r>
            <a:endParaRPr lang="en-IN" dirty="0">
              <a:solidFill>
                <a:schemeClr val="bg1"/>
              </a:solidFill>
            </a:endParaRPr>
          </a:p>
        </p:txBody>
      </p:sp>
      <p:sp>
        <p:nvSpPr>
          <p:cNvPr id="3" name="Content Placeholder 2">
            <a:extLst>
              <a:ext uri="{FF2B5EF4-FFF2-40B4-BE49-F238E27FC236}">
                <a16:creationId xmlns:a16="http://schemas.microsoft.com/office/drawing/2014/main" id="{35EB09A7-6D34-43EA-77F5-5BAAA072BFBB}"/>
              </a:ext>
            </a:extLst>
          </p:cNvPr>
          <p:cNvSpPr>
            <a:spLocks noGrp="1"/>
          </p:cNvSpPr>
          <p:nvPr>
            <p:ph idx="1"/>
          </p:nvPr>
        </p:nvSpPr>
        <p:spPr>
          <a:xfrm>
            <a:off x="163774" y="838662"/>
            <a:ext cx="11682484" cy="5180676"/>
          </a:xfrm>
        </p:spPr>
        <p:txBody>
          <a:bodyPr>
            <a:noAutofit/>
          </a:bodyPr>
          <a:lstStyle/>
          <a:p>
            <a:pPr marL="0" indent="0">
              <a:buNone/>
            </a:pPr>
            <a:r>
              <a:rPr lang="en-US" sz="2300" dirty="0">
                <a:latin typeface="+mn-lt"/>
              </a:rPr>
              <a:t>In addressing the potential for social desirability bias, the study incorporated several safeguards to enhance the accuracy of the self-reported data, although it remains a limitation inherent to the design.</a:t>
            </a:r>
          </a:p>
          <a:p>
            <a:r>
              <a:rPr lang="en-US" sz="2300" dirty="0">
                <a:solidFill>
                  <a:srgbClr val="33CCCC"/>
                </a:solidFill>
                <a:latin typeface="+mn-lt"/>
              </a:rPr>
              <a:t>Anonymity and Confidentiality: </a:t>
            </a:r>
            <a:r>
              <a:rPr lang="en-US" sz="2300" dirty="0">
                <a:latin typeface="+mn-lt"/>
              </a:rPr>
              <a:t>The survey was designed to be anonymous, with assurances of confidentiality provided to participants. This is intended to reduce the tendency to provide “ideal” responses rather than true practices.</a:t>
            </a:r>
          </a:p>
          <a:p>
            <a:r>
              <a:rPr lang="en-US" sz="2300" dirty="0">
                <a:solidFill>
                  <a:srgbClr val="33CCCC"/>
                </a:solidFill>
                <a:latin typeface="+mn-lt"/>
              </a:rPr>
              <a:t>Pretesting and Pilot Evaluation: </a:t>
            </a:r>
            <a:r>
              <a:rPr lang="en-US" sz="2300" dirty="0">
                <a:latin typeface="+mn-lt"/>
              </a:rPr>
              <a:t>The questionnaire was pilot-tested with a diverse group of mothers to ensure that the questions were clear and interpreted consistently. This pretesting helps minimize ambiguity and can reduce bias by ensuring that respondents understand that honest responses are important for accurate data collection.</a:t>
            </a:r>
          </a:p>
          <a:p>
            <a:r>
              <a:rPr lang="en-US" sz="2300" dirty="0">
                <a:solidFill>
                  <a:srgbClr val="33CCCC"/>
                </a:solidFill>
                <a:latin typeface="+mn-lt"/>
              </a:rPr>
              <a:t>Dual-Mode Administration: </a:t>
            </a:r>
            <a:r>
              <a:rPr lang="en-US" sz="2300" dirty="0">
                <a:latin typeface="+mn-lt"/>
              </a:rPr>
              <a:t>By providing both postal and online options, the study attempted to capture responses from a broader cross-section of families. This strategy can help mitigate bias if one mode is more prone to social desirability influences than the other.</a:t>
            </a:r>
          </a:p>
        </p:txBody>
      </p:sp>
      <p:sp>
        <p:nvSpPr>
          <p:cNvPr id="4" name="Slide Number Placeholder 3">
            <a:extLst>
              <a:ext uri="{FF2B5EF4-FFF2-40B4-BE49-F238E27FC236}">
                <a16:creationId xmlns:a16="http://schemas.microsoft.com/office/drawing/2014/main" id="{9CD28DEE-5598-8EDB-BB78-AA66426859BF}"/>
              </a:ext>
            </a:extLst>
          </p:cNvPr>
          <p:cNvSpPr>
            <a:spLocks noGrp="1"/>
          </p:cNvSpPr>
          <p:nvPr>
            <p:ph type="sldNum" sz="quarter" idx="12"/>
          </p:nvPr>
        </p:nvSpPr>
        <p:spPr/>
        <p:txBody>
          <a:bodyPr/>
          <a:lstStyle/>
          <a:p>
            <a:fld id="{2CBADB88-3314-7042-BE5F-DD54EEAFDD16}" type="slidenum">
              <a:rPr lang="en-US" smtClean="0"/>
              <a:t>48</a:t>
            </a:fld>
            <a:endParaRPr lang="en-US"/>
          </a:p>
        </p:txBody>
      </p:sp>
    </p:spTree>
    <p:extLst>
      <p:ext uri="{BB962C8B-B14F-4D97-AF65-F5344CB8AC3E}">
        <p14:creationId xmlns:p14="http://schemas.microsoft.com/office/powerpoint/2010/main" val="170715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F4489-E224-9F67-9B19-1BC7F7D36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477285-7452-DE0B-BAF2-5048EB4F774D}"/>
              </a:ext>
            </a:extLst>
          </p:cNvPr>
          <p:cNvSpPr>
            <a:spLocks noGrp="1"/>
          </p:cNvSpPr>
          <p:nvPr>
            <p:ph type="title"/>
          </p:nvPr>
        </p:nvSpPr>
        <p:spPr>
          <a:xfrm>
            <a:off x="7261836" y="72730"/>
            <a:ext cx="4816433" cy="636998"/>
          </a:xfrm>
        </p:spPr>
        <p:txBody>
          <a:bodyPr/>
          <a:lstStyle/>
          <a:p>
            <a:r>
              <a:rPr lang="en-US" dirty="0">
                <a:solidFill>
                  <a:schemeClr val="bg1"/>
                </a:solidFill>
              </a:rPr>
              <a:t>Response to Comment - 3</a:t>
            </a:r>
            <a:endParaRPr lang="en-IN" dirty="0">
              <a:solidFill>
                <a:schemeClr val="bg1"/>
              </a:solidFill>
            </a:endParaRPr>
          </a:p>
        </p:txBody>
      </p:sp>
      <p:sp>
        <p:nvSpPr>
          <p:cNvPr id="3" name="Content Placeholder 2">
            <a:extLst>
              <a:ext uri="{FF2B5EF4-FFF2-40B4-BE49-F238E27FC236}">
                <a16:creationId xmlns:a16="http://schemas.microsoft.com/office/drawing/2014/main" id="{ABB31FFF-49EC-43FC-A1E2-C03E6EBE3916}"/>
              </a:ext>
            </a:extLst>
          </p:cNvPr>
          <p:cNvSpPr>
            <a:spLocks noGrp="1"/>
          </p:cNvSpPr>
          <p:nvPr>
            <p:ph idx="1"/>
          </p:nvPr>
        </p:nvSpPr>
        <p:spPr>
          <a:xfrm>
            <a:off x="150125" y="832513"/>
            <a:ext cx="11928143" cy="5322761"/>
          </a:xfrm>
        </p:spPr>
        <p:txBody>
          <a:bodyPr>
            <a:noAutofit/>
          </a:bodyPr>
          <a:lstStyle/>
          <a:p>
            <a:r>
              <a:rPr lang="en-US" sz="2400" dirty="0">
                <a:solidFill>
                  <a:srgbClr val="33CCCC"/>
                </a:solidFill>
                <a:latin typeface="+mn-lt"/>
              </a:rPr>
              <a:t>Comparison with Population Data: </a:t>
            </a:r>
            <a:r>
              <a:rPr lang="en-US" sz="2400" dirty="0">
                <a:latin typeface="+mn-lt"/>
              </a:rPr>
              <a:t>To further contextualize the findings, demographics from the respondents were compared with state-level birth data. This helps assess the representativeness of the sample and provides insight into potential bias if more “advantaged” groups (who might be more aware of public health messages) are overrepresented.</a:t>
            </a:r>
          </a:p>
          <a:p>
            <a:pPr marL="0" indent="0">
              <a:buNone/>
            </a:pPr>
            <a:r>
              <a:rPr lang="en-US" sz="2400" b="1" dirty="0">
                <a:latin typeface="+mn-lt"/>
              </a:rPr>
              <a:t>Effect on Reliability:</a:t>
            </a:r>
            <a:br>
              <a:rPr lang="en-US" sz="2400" dirty="0">
                <a:latin typeface="+mn-lt"/>
              </a:rPr>
            </a:br>
            <a:r>
              <a:rPr lang="en-US" sz="2400" dirty="0">
                <a:latin typeface="+mn-lt"/>
              </a:rPr>
              <a:t>Even with these measures in place, self-reported data are susceptible to bias, as a result:</a:t>
            </a:r>
          </a:p>
          <a:p>
            <a:r>
              <a:rPr lang="en-US" sz="2400" dirty="0">
                <a:latin typeface="+mn-lt"/>
              </a:rPr>
              <a:t>The accuracy of reported practices might be somewhat overestimated, particularly for behaviors deemed socially acceptable (like safe sleep practices).</a:t>
            </a:r>
          </a:p>
          <a:p>
            <a:r>
              <a:rPr lang="en-US" sz="2400" dirty="0">
                <a:latin typeface="+mn-lt"/>
              </a:rPr>
              <a:t>This could mean that the actual level of adherence in the broader population might be lower than reported.</a:t>
            </a:r>
          </a:p>
          <a:p>
            <a:r>
              <a:rPr lang="en-US" sz="2400" dirty="0">
                <a:latin typeface="+mn-lt"/>
              </a:rPr>
              <a:t>However, since the study’s purpose was to benchmark current practices and identify areas for targeted intervention, acknowledging this limitation allows the findings to be interpreted with caution and serves as a starting point for further, more objective research (e.g., observational studies).</a:t>
            </a:r>
            <a:endParaRPr lang="en-US" sz="3600" dirty="0">
              <a:latin typeface="+mn-lt"/>
            </a:endParaRPr>
          </a:p>
        </p:txBody>
      </p:sp>
      <p:sp>
        <p:nvSpPr>
          <p:cNvPr id="4" name="Slide Number Placeholder 3">
            <a:extLst>
              <a:ext uri="{FF2B5EF4-FFF2-40B4-BE49-F238E27FC236}">
                <a16:creationId xmlns:a16="http://schemas.microsoft.com/office/drawing/2014/main" id="{22E90765-43F4-E3FE-D3CD-5D08F110A0C6}"/>
              </a:ext>
            </a:extLst>
          </p:cNvPr>
          <p:cNvSpPr>
            <a:spLocks noGrp="1"/>
          </p:cNvSpPr>
          <p:nvPr>
            <p:ph type="sldNum" sz="quarter" idx="12"/>
          </p:nvPr>
        </p:nvSpPr>
        <p:spPr/>
        <p:txBody>
          <a:bodyPr/>
          <a:lstStyle/>
          <a:p>
            <a:fld id="{2CBADB88-3314-7042-BE5F-DD54EEAFDD16}" type="slidenum">
              <a:rPr lang="en-US" smtClean="0"/>
              <a:t>49</a:t>
            </a:fld>
            <a:endParaRPr lang="en-US"/>
          </a:p>
        </p:txBody>
      </p:sp>
    </p:spTree>
    <p:extLst>
      <p:ext uri="{BB962C8B-B14F-4D97-AF65-F5344CB8AC3E}">
        <p14:creationId xmlns:p14="http://schemas.microsoft.com/office/powerpoint/2010/main" val="324467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E052B2-5733-FE47-BFF4-5CA94117FCB1}"/>
              </a:ext>
            </a:extLst>
          </p:cNvPr>
          <p:cNvSpPr>
            <a:spLocks noGrp="1"/>
          </p:cNvSpPr>
          <p:nvPr>
            <p:ph idx="1"/>
          </p:nvPr>
        </p:nvSpPr>
        <p:spPr>
          <a:xfrm>
            <a:off x="396240" y="1036321"/>
            <a:ext cx="11470412" cy="5136138"/>
          </a:xfrm>
        </p:spPr>
        <p:txBody>
          <a:bodyPr/>
          <a:lstStyle/>
          <a:p>
            <a:r>
              <a:rPr lang="en-US" dirty="0">
                <a:latin typeface="+mn-lt"/>
              </a:rPr>
              <a:t>Sudden unexpected death in infancy (SUDI) is a term used to describe and classify deaths of apparently well infants for whom the cause of death is not immediately obvious and who would be expected to thrive; it includes sleep-related infant deaths classified as Sudden Infant Death Syndrome (SIDS), asphyxia, undetermined or ill-defined.</a:t>
            </a:r>
          </a:p>
          <a:p>
            <a:endParaRPr lang="en-US" dirty="0">
              <a:latin typeface="+mn-lt"/>
            </a:endParaRPr>
          </a:p>
          <a:p>
            <a:r>
              <a:rPr lang="en-US" dirty="0">
                <a:latin typeface="+mn-lt"/>
              </a:rPr>
              <a:t>Modifiable infant care practices are recognized as the most important factors parents and health practitioners can influence in order to reduce the risk of sleep-related infant mortality.</a:t>
            </a:r>
          </a:p>
        </p:txBody>
      </p:sp>
      <p:sp>
        <p:nvSpPr>
          <p:cNvPr id="4" name="Slide Number Placeholder 3">
            <a:extLst>
              <a:ext uri="{FF2B5EF4-FFF2-40B4-BE49-F238E27FC236}">
                <a16:creationId xmlns:a16="http://schemas.microsoft.com/office/drawing/2014/main" id="{8ADEAF96-41BD-B5B2-8BED-CDD8A6569968}"/>
              </a:ext>
            </a:extLst>
          </p:cNvPr>
          <p:cNvSpPr>
            <a:spLocks noGrp="1"/>
          </p:cNvSpPr>
          <p:nvPr>
            <p:ph type="sldNum" sz="quarter" idx="12"/>
          </p:nvPr>
        </p:nvSpPr>
        <p:spPr/>
        <p:txBody>
          <a:bodyPr/>
          <a:lstStyle/>
          <a:p>
            <a:fld id="{2CBADB88-3314-7042-BE5F-DD54EEAFDD16}" type="slidenum">
              <a:rPr lang="en-US" smtClean="0"/>
              <a:t>5</a:t>
            </a:fld>
            <a:endParaRPr lang="en-US"/>
          </a:p>
        </p:txBody>
      </p:sp>
    </p:spTree>
    <p:extLst>
      <p:ext uri="{BB962C8B-B14F-4D97-AF65-F5344CB8AC3E}">
        <p14:creationId xmlns:p14="http://schemas.microsoft.com/office/powerpoint/2010/main" val="2389498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C5F3-7EEB-8E6F-C8E5-50D07E098AA2}"/>
              </a:ext>
            </a:extLst>
          </p:cNvPr>
          <p:cNvSpPr>
            <a:spLocks noGrp="1"/>
          </p:cNvSpPr>
          <p:nvPr>
            <p:ph type="ctrTitle"/>
          </p:nvPr>
        </p:nvSpPr>
        <p:spPr/>
        <p:txBody>
          <a:bodyPr/>
          <a:lstStyle/>
          <a:p>
            <a:r>
              <a:rPr lang="en-US" dirty="0"/>
              <a:t>Comments on Paper - 2</a:t>
            </a:r>
            <a:endParaRPr lang="en-IN" dirty="0"/>
          </a:p>
        </p:txBody>
      </p:sp>
      <p:sp>
        <p:nvSpPr>
          <p:cNvPr id="3" name="Subtitle 2">
            <a:extLst>
              <a:ext uri="{FF2B5EF4-FFF2-40B4-BE49-F238E27FC236}">
                <a16:creationId xmlns:a16="http://schemas.microsoft.com/office/drawing/2014/main" id="{BE1F800F-8895-9282-EF15-EBC249325614}"/>
              </a:ext>
            </a:extLst>
          </p:cNvPr>
          <p:cNvSpPr>
            <a:spLocks noGrp="1"/>
          </p:cNvSpPr>
          <p:nvPr>
            <p:ph type="subTitle" idx="1"/>
          </p:nvPr>
        </p:nvSpPr>
        <p:spPr/>
        <p:txBody>
          <a:bodyPr/>
          <a:lstStyle/>
          <a:p>
            <a:r>
              <a:rPr lang="en-IN" dirty="0"/>
              <a:t>Pi-Ling Wang</a:t>
            </a:r>
          </a:p>
        </p:txBody>
      </p:sp>
    </p:spTree>
    <p:extLst>
      <p:ext uri="{BB962C8B-B14F-4D97-AF65-F5344CB8AC3E}">
        <p14:creationId xmlns:p14="http://schemas.microsoft.com/office/powerpoint/2010/main" val="4250118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AC3C-FD3A-60BF-2E74-10E9732E1EDB}"/>
              </a:ext>
            </a:extLst>
          </p:cNvPr>
          <p:cNvSpPr>
            <a:spLocks noGrp="1"/>
          </p:cNvSpPr>
          <p:nvPr>
            <p:ph type="title"/>
          </p:nvPr>
        </p:nvSpPr>
        <p:spPr>
          <a:xfrm>
            <a:off x="4941715" y="155811"/>
            <a:ext cx="2673735" cy="636998"/>
          </a:xfrm>
        </p:spPr>
        <p:txBody>
          <a:bodyPr/>
          <a:lstStyle/>
          <a:p>
            <a:r>
              <a:rPr lang="en-US" dirty="0">
                <a:solidFill>
                  <a:schemeClr val="bg1"/>
                </a:solidFill>
              </a:rPr>
              <a:t>Comment - 1</a:t>
            </a:r>
            <a:endParaRPr lang="en-IN" dirty="0">
              <a:solidFill>
                <a:schemeClr val="bg1"/>
              </a:solidFill>
            </a:endParaRPr>
          </a:p>
        </p:txBody>
      </p:sp>
      <p:sp>
        <p:nvSpPr>
          <p:cNvPr id="3" name="Content Placeholder 2">
            <a:extLst>
              <a:ext uri="{FF2B5EF4-FFF2-40B4-BE49-F238E27FC236}">
                <a16:creationId xmlns:a16="http://schemas.microsoft.com/office/drawing/2014/main" id="{0FCD17DD-D49D-36ED-863C-8A4EDB053367}"/>
              </a:ext>
            </a:extLst>
          </p:cNvPr>
          <p:cNvSpPr>
            <a:spLocks noGrp="1"/>
          </p:cNvSpPr>
          <p:nvPr>
            <p:ph idx="1"/>
          </p:nvPr>
        </p:nvSpPr>
        <p:spPr>
          <a:xfrm>
            <a:off x="328773" y="941696"/>
            <a:ext cx="11537879" cy="5478449"/>
          </a:xfrm>
        </p:spPr>
        <p:txBody>
          <a:bodyPr>
            <a:normAutofit fontScale="62500" lnSpcReduction="20000"/>
          </a:bodyPr>
          <a:lstStyle/>
          <a:p>
            <a:pPr marL="0" indent="0" algn="ctr">
              <a:buNone/>
            </a:pPr>
            <a:r>
              <a:rPr lang="en-US" sz="3800" dirty="0">
                <a:latin typeface="+mn-lt"/>
              </a:rPr>
              <a:t>Confounder or Mediator </a:t>
            </a:r>
          </a:p>
          <a:p>
            <a:endParaRPr lang="en-US" sz="3800" dirty="0">
              <a:latin typeface="+mn-lt"/>
            </a:endParaRPr>
          </a:p>
          <a:p>
            <a:pPr marL="0" indent="0">
              <a:buNone/>
            </a:pPr>
            <a:r>
              <a:rPr lang="en-US" sz="3800" dirty="0">
                <a:latin typeface="+mn-lt"/>
              </a:rPr>
              <a:t>“In this study, the authors treated the following variables as confounders:</a:t>
            </a:r>
          </a:p>
          <a:p>
            <a:pPr marL="0" indent="0">
              <a:buNone/>
            </a:pPr>
            <a:r>
              <a:rPr lang="en-US" sz="3800" dirty="0">
                <a:latin typeface="+mn-lt"/>
              </a:rPr>
              <a:t>(1) infant age in months, </a:t>
            </a:r>
          </a:p>
          <a:p>
            <a:pPr marL="0" indent="0">
              <a:buNone/>
            </a:pPr>
            <a:r>
              <a:rPr lang="en-US" sz="3800" dirty="0">
                <a:latin typeface="+mn-lt"/>
              </a:rPr>
              <a:t>(2) parent age category in years, </a:t>
            </a:r>
          </a:p>
          <a:p>
            <a:pPr marL="0" indent="0">
              <a:buNone/>
            </a:pPr>
            <a:r>
              <a:rPr lang="en-US" sz="3800" dirty="0">
                <a:latin typeface="+mn-lt"/>
              </a:rPr>
              <a:t>(3) parent race and ethnicity, </a:t>
            </a:r>
          </a:p>
          <a:p>
            <a:pPr marL="0" indent="0">
              <a:buNone/>
            </a:pPr>
            <a:r>
              <a:rPr lang="en-US" sz="3800" dirty="0">
                <a:latin typeface="+mn-lt"/>
              </a:rPr>
              <a:t>(4) parent education, </a:t>
            </a:r>
          </a:p>
          <a:p>
            <a:pPr marL="0" indent="0">
              <a:buNone/>
            </a:pPr>
            <a:r>
              <a:rPr lang="en-US" sz="3800" dirty="0">
                <a:latin typeface="+mn-lt"/>
              </a:rPr>
              <a:t>(5) geographic region, </a:t>
            </a:r>
          </a:p>
          <a:p>
            <a:pPr marL="0" indent="0">
              <a:buNone/>
            </a:pPr>
            <a:r>
              <a:rPr lang="en-US" sz="3800" dirty="0">
                <a:latin typeface="+mn-lt"/>
              </a:rPr>
              <a:t>(6) whether anyone in the home smoked, </a:t>
            </a:r>
          </a:p>
          <a:p>
            <a:pPr marL="0" indent="0">
              <a:buNone/>
            </a:pPr>
            <a:r>
              <a:rPr lang="en-US" sz="3800" dirty="0">
                <a:latin typeface="+mn-lt"/>
              </a:rPr>
              <a:t>(7) whether the infant was born before 37 weeks’ gestation, and </a:t>
            </a:r>
          </a:p>
          <a:p>
            <a:pPr marL="0" indent="0">
              <a:buNone/>
            </a:pPr>
            <a:r>
              <a:rPr lang="en-US" sz="3800" dirty="0">
                <a:latin typeface="+mn-lt"/>
              </a:rPr>
              <a:t>(8) the number of nights participants reported being the primary caretaker.</a:t>
            </a:r>
          </a:p>
          <a:p>
            <a:pPr marL="0" indent="0">
              <a:buNone/>
            </a:pPr>
            <a:endParaRPr lang="en-US" dirty="0"/>
          </a:p>
          <a:p>
            <a:pPr marL="0" indent="0">
              <a:buNone/>
            </a:pPr>
            <a:r>
              <a:rPr lang="en-US" sz="3300" b="1" dirty="0">
                <a:latin typeface="+mn-lt"/>
              </a:rPr>
              <a:t> </a:t>
            </a:r>
            <a:r>
              <a:rPr lang="en-US" sz="4500" b="1" dirty="0">
                <a:latin typeface="+mn-lt"/>
              </a:rPr>
              <a:t>However, could it be possible that some of these variables might actually function as mediators instead?”</a:t>
            </a:r>
            <a:endParaRPr lang="en-IN" sz="3300" b="1" dirty="0">
              <a:latin typeface="+mn-lt"/>
            </a:endParaRPr>
          </a:p>
        </p:txBody>
      </p:sp>
      <p:sp>
        <p:nvSpPr>
          <p:cNvPr id="4" name="Slide Number Placeholder 3">
            <a:extLst>
              <a:ext uri="{FF2B5EF4-FFF2-40B4-BE49-F238E27FC236}">
                <a16:creationId xmlns:a16="http://schemas.microsoft.com/office/drawing/2014/main" id="{ADB0200C-AA1C-1A45-CC45-22D8C90A77DD}"/>
              </a:ext>
            </a:extLst>
          </p:cNvPr>
          <p:cNvSpPr>
            <a:spLocks noGrp="1"/>
          </p:cNvSpPr>
          <p:nvPr>
            <p:ph type="sldNum" sz="quarter" idx="12"/>
          </p:nvPr>
        </p:nvSpPr>
        <p:spPr/>
        <p:txBody>
          <a:bodyPr/>
          <a:lstStyle/>
          <a:p>
            <a:fld id="{2CBADB88-3314-7042-BE5F-DD54EEAFDD16}" type="slidenum">
              <a:rPr lang="en-US" smtClean="0"/>
              <a:t>51</a:t>
            </a:fld>
            <a:endParaRPr lang="en-US"/>
          </a:p>
        </p:txBody>
      </p:sp>
    </p:spTree>
    <p:extLst>
      <p:ext uri="{BB962C8B-B14F-4D97-AF65-F5344CB8AC3E}">
        <p14:creationId xmlns:p14="http://schemas.microsoft.com/office/powerpoint/2010/main" val="141745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93CBF-C487-A5D6-8C39-3CA23D92481B}"/>
              </a:ext>
            </a:extLst>
          </p:cNvPr>
          <p:cNvSpPr>
            <a:spLocks noGrp="1"/>
          </p:cNvSpPr>
          <p:nvPr>
            <p:ph type="title"/>
          </p:nvPr>
        </p:nvSpPr>
        <p:spPr>
          <a:xfrm>
            <a:off x="4827371" y="149666"/>
            <a:ext cx="2537257" cy="636998"/>
          </a:xfrm>
        </p:spPr>
        <p:txBody>
          <a:bodyPr/>
          <a:lstStyle/>
          <a:p>
            <a:r>
              <a:rPr lang="en-US" dirty="0">
                <a:solidFill>
                  <a:schemeClr val="bg1"/>
                </a:solidFill>
              </a:rPr>
              <a:t>Comment - 2</a:t>
            </a:r>
            <a:endParaRPr lang="en-IN" dirty="0">
              <a:solidFill>
                <a:schemeClr val="bg1"/>
              </a:solidFill>
            </a:endParaRPr>
          </a:p>
        </p:txBody>
      </p:sp>
      <p:sp>
        <p:nvSpPr>
          <p:cNvPr id="3" name="Content Placeholder 2">
            <a:extLst>
              <a:ext uri="{FF2B5EF4-FFF2-40B4-BE49-F238E27FC236}">
                <a16:creationId xmlns:a16="http://schemas.microsoft.com/office/drawing/2014/main" id="{B83A3FD6-90C2-2378-5662-B718E87CA519}"/>
              </a:ext>
            </a:extLst>
          </p:cNvPr>
          <p:cNvSpPr>
            <a:spLocks noGrp="1"/>
          </p:cNvSpPr>
          <p:nvPr>
            <p:ph idx="1"/>
          </p:nvPr>
        </p:nvSpPr>
        <p:spPr>
          <a:xfrm>
            <a:off x="1005997" y="1009936"/>
            <a:ext cx="10180003" cy="5194324"/>
          </a:xfrm>
        </p:spPr>
        <p:txBody>
          <a:bodyPr/>
          <a:lstStyle/>
          <a:p>
            <a:r>
              <a:rPr lang="en-US" dirty="0">
                <a:latin typeface="+mn-lt"/>
              </a:rPr>
              <a:t>This study relied on self-reported data from an online survey, which might introduce recall bias or social desirability bias. </a:t>
            </a:r>
          </a:p>
          <a:p>
            <a:endParaRPr lang="en-US" dirty="0">
              <a:latin typeface="+mn-lt"/>
            </a:endParaRPr>
          </a:p>
          <a:p>
            <a:pPr marL="0" indent="0">
              <a:buNone/>
            </a:pPr>
            <a:r>
              <a:rPr lang="en-US" dirty="0">
                <a:latin typeface="+mn-lt"/>
              </a:rPr>
              <a:t>What alternative data collection methods could be considered to strengthen the validity of findings about second-sleep practices, and how might they address these biases?”</a:t>
            </a:r>
            <a:endParaRPr lang="en-IN" dirty="0">
              <a:latin typeface="+mn-lt"/>
            </a:endParaRPr>
          </a:p>
        </p:txBody>
      </p:sp>
      <p:sp>
        <p:nvSpPr>
          <p:cNvPr id="4" name="Slide Number Placeholder 3">
            <a:extLst>
              <a:ext uri="{FF2B5EF4-FFF2-40B4-BE49-F238E27FC236}">
                <a16:creationId xmlns:a16="http://schemas.microsoft.com/office/drawing/2014/main" id="{8A43257E-6F98-86E1-6400-A21D0DFC3991}"/>
              </a:ext>
            </a:extLst>
          </p:cNvPr>
          <p:cNvSpPr>
            <a:spLocks noGrp="1"/>
          </p:cNvSpPr>
          <p:nvPr>
            <p:ph type="sldNum" sz="quarter" idx="12"/>
          </p:nvPr>
        </p:nvSpPr>
        <p:spPr/>
        <p:txBody>
          <a:bodyPr/>
          <a:lstStyle/>
          <a:p>
            <a:fld id="{2CBADB88-3314-7042-BE5F-DD54EEAFDD16}" type="slidenum">
              <a:rPr lang="en-US" smtClean="0"/>
              <a:t>52</a:t>
            </a:fld>
            <a:endParaRPr lang="en-US"/>
          </a:p>
        </p:txBody>
      </p:sp>
    </p:spTree>
    <p:extLst>
      <p:ext uri="{BB962C8B-B14F-4D97-AF65-F5344CB8AC3E}">
        <p14:creationId xmlns:p14="http://schemas.microsoft.com/office/powerpoint/2010/main" val="665268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FEBF3-6714-81E5-CD11-910E908D2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67B44-7A0A-5843-ABE8-10B71D38D87D}"/>
              </a:ext>
            </a:extLst>
          </p:cNvPr>
          <p:cNvSpPr>
            <a:spLocks noGrp="1"/>
          </p:cNvSpPr>
          <p:nvPr>
            <p:ph type="title"/>
          </p:nvPr>
        </p:nvSpPr>
        <p:spPr>
          <a:xfrm>
            <a:off x="7309526" y="72730"/>
            <a:ext cx="4557126" cy="636998"/>
          </a:xfrm>
        </p:spPr>
        <p:txBody>
          <a:bodyPr/>
          <a:lstStyle/>
          <a:p>
            <a:r>
              <a:rPr lang="en-US" dirty="0">
                <a:solidFill>
                  <a:schemeClr val="bg1"/>
                </a:solidFill>
              </a:rPr>
              <a:t>Response to Comment - 1 </a:t>
            </a:r>
            <a:endParaRPr lang="en-IN" dirty="0">
              <a:solidFill>
                <a:schemeClr val="bg1"/>
              </a:solidFill>
            </a:endParaRPr>
          </a:p>
        </p:txBody>
      </p:sp>
      <p:sp>
        <p:nvSpPr>
          <p:cNvPr id="3" name="Content Placeholder 2">
            <a:extLst>
              <a:ext uri="{FF2B5EF4-FFF2-40B4-BE49-F238E27FC236}">
                <a16:creationId xmlns:a16="http://schemas.microsoft.com/office/drawing/2014/main" id="{30647B60-8E45-BB7C-2206-02ABF60EF469}"/>
              </a:ext>
            </a:extLst>
          </p:cNvPr>
          <p:cNvSpPr>
            <a:spLocks noGrp="1"/>
          </p:cNvSpPr>
          <p:nvPr>
            <p:ph idx="1"/>
          </p:nvPr>
        </p:nvSpPr>
        <p:spPr>
          <a:xfrm>
            <a:off x="328773" y="1105470"/>
            <a:ext cx="11537879" cy="5071494"/>
          </a:xfrm>
        </p:spPr>
        <p:txBody>
          <a:bodyPr/>
          <a:lstStyle/>
          <a:p>
            <a:pPr marL="0" indent="0">
              <a:buNone/>
            </a:pPr>
            <a:r>
              <a:rPr lang="en-US" dirty="0">
                <a:latin typeface="+mn-lt"/>
              </a:rPr>
              <a:t>I agree with your comment that some of these variables could be mediators rather than confounders if its a longitudinal study but this is a cross-sectional study . </a:t>
            </a:r>
          </a:p>
          <a:p>
            <a:r>
              <a:rPr lang="en-US" dirty="0">
                <a:latin typeface="+mn-lt"/>
              </a:rPr>
              <a:t>However, in the analyses, author opted to control for these variables to minimize potential confounding and isolate the impact of second-sleep practices as much as possible. </a:t>
            </a:r>
          </a:p>
          <a:p>
            <a:endParaRPr lang="en-US" dirty="0">
              <a:latin typeface="+mn-lt"/>
            </a:endParaRPr>
          </a:p>
          <a:p>
            <a:r>
              <a:rPr lang="en-US" dirty="0">
                <a:latin typeface="+mn-lt"/>
              </a:rPr>
              <a:t>For further studies, employing mediation analysis techniques or developing a causal diagram could help disentangle these roles more clearly. This would provide a more nuanced interpretation of how these factors interact with second-sleep practices in </a:t>
            </a:r>
            <a:r>
              <a:rPr lang="en-US">
                <a:latin typeface="+mn-lt"/>
              </a:rPr>
              <a:t>a longitudinal study </a:t>
            </a:r>
            <a:r>
              <a:rPr lang="en-US" dirty="0">
                <a:latin typeface="+mn-lt"/>
              </a:rPr>
              <a:t>and could enhance the design of targeted interventions.</a:t>
            </a:r>
          </a:p>
          <a:p>
            <a:pPr marL="0" indent="0">
              <a:buNone/>
            </a:pPr>
            <a:endParaRPr lang="en-IN" dirty="0"/>
          </a:p>
        </p:txBody>
      </p:sp>
      <p:sp>
        <p:nvSpPr>
          <p:cNvPr id="4" name="Slide Number Placeholder 3">
            <a:extLst>
              <a:ext uri="{FF2B5EF4-FFF2-40B4-BE49-F238E27FC236}">
                <a16:creationId xmlns:a16="http://schemas.microsoft.com/office/drawing/2014/main" id="{476AC715-048D-B9E9-CB4D-343F3E606EDF}"/>
              </a:ext>
            </a:extLst>
          </p:cNvPr>
          <p:cNvSpPr>
            <a:spLocks noGrp="1"/>
          </p:cNvSpPr>
          <p:nvPr>
            <p:ph type="sldNum" sz="quarter" idx="12"/>
          </p:nvPr>
        </p:nvSpPr>
        <p:spPr/>
        <p:txBody>
          <a:bodyPr/>
          <a:lstStyle/>
          <a:p>
            <a:fld id="{2CBADB88-3314-7042-BE5F-DD54EEAFDD16}" type="slidenum">
              <a:rPr lang="en-US" smtClean="0"/>
              <a:t>53</a:t>
            </a:fld>
            <a:endParaRPr lang="en-US"/>
          </a:p>
        </p:txBody>
      </p:sp>
    </p:spTree>
    <p:extLst>
      <p:ext uri="{BB962C8B-B14F-4D97-AF65-F5344CB8AC3E}">
        <p14:creationId xmlns:p14="http://schemas.microsoft.com/office/powerpoint/2010/main" val="1143276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5789-ACB9-93B8-FABA-5CD16BD3A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4EF237-3681-7E20-CEAE-BBD50B135409}"/>
              </a:ext>
            </a:extLst>
          </p:cNvPr>
          <p:cNvSpPr>
            <a:spLocks noGrp="1"/>
          </p:cNvSpPr>
          <p:nvPr>
            <p:ph type="title"/>
          </p:nvPr>
        </p:nvSpPr>
        <p:spPr>
          <a:xfrm>
            <a:off x="7282231" y="72730"/>
            <a:ext cx="4584421" cy="636998"/>
          </a:xfrm>
        </p:spPr>
        <p:txBody>
          <a:bodyPr/>
          <a:lstStyle/>
          <a:p>
            <a:r>
              <a:rPr lang="en-US" dirty="0">
                <a:solidFill>
                  <a:schemeClr val="bg1"/>
                </a:solidFill>
              </a:rPr>
              <a:t>Response to Comment - 2</a:t>
            </a:r>
            <a:endParaRPr lang="en-IN" dirty="0">
              <a:solidFill>
                <a:schemeClr val="bg1"/>
              </a:solidFill>
            </a:endParaRPr>
          </a:p>
        </p:txBody>
      </p:sp>
      <p:sp>
        <p:nvSpPr>
          <p:cNvPr id="3" name="Content Placeholder 2">
            <a:extLst>
              <a:ext uri="{FF2B5EF4-FFF2-40B4-BE49-F238E27FC236}">
                <a16:creationId xmlns:a16="http://schemas.microsoft.com/office/drawing/2014/main" id="{70B1919D-DD1B-0E32-AC40-36247503EC9E}"/>
              </a:ext>
            </a:extLst>
          </p:cNvPr>
          <p:cNvSpPr>
            <a:spLocks noGrp="1"/>
          </p:cNvSpPr>
          <p:nvPr>
            <p:ph idx="1"/>
          </p:nvPr>
        </p:nvSpPr>
        <p:spPr>
          <a:xfrm>
            <a:off x="328773" y="914400"/>
            <a:ext cx="11537879" cy="5505745"/>
          </a:xfrm>
        </p:spPr>
        <p:txBody>
          <a:bodyPr>
            <a:normAutofit lnSpcReduction="10000"/>
          </a:bodyPr>
          <a:lstStyle/>
          <a:p>
            <a:pPr marL="0" indent="0">
              <a:buNone/>
            </a:pPr>
            <a:r>
              <a:rPr lang="en-US" dirty="0">
                <a:latin typeface="+mn-lt"/>
              </a:rPr>
              <a:t>To strengthen the validity of findings about second-sleep practices and mitigate the effects of recall and social desirability biases, several alternative data collection methods can be considered (subject to ethical consideration and feasibility):</a:t>
            </a:r>
          </a:p>
          <a:p>
            <a:pPr marL="0" indent="0">
              <a:buNone/>
            </a:pPr>
            <a:endParaRPr lang="en-US" dirty="0">
              <a:latin typeface="+mn-lt"/>
            </a:endParaRPr>
          </a:p>
          <a:p>
            <a:r>
              <a:rPr lang="en-US" b="1" dirty="0">
                <a:latin typeface="+mn-lt"/>
              </a:rPr>
              <a:t>Direct Observation or Video Recording:</a:t>
            </a:r>
            <a:br>
              <a:rPr lang="en-US" dirty="0">
                <a:latin typeface="+mn-lt"/>
              </a:rPr>
            </a:br>
            <a:r>
              <a:rPr lang="en-US" dirty="0">
                <a:latin typeface="+mn-lt"/>
              </a:rPr>
              <a:t> – </a:t>
            </a:r>
            <a:r>
              <a:rPr lang="en-US" b="1" dirty="0">
                <a:latin typeface="+mn-lt"/>
              </a:rPr>
              <a:t>Method:</a:t>
            </a:r>
            <a:r>
              <a:rPr lang="en-US" dirty="0">
                <a:latin typeface="+mn-lt"/>
              </a:rPr>
              <a:t> Conduct home visits or install unobtrusive video equipment.</a:t>
            </a:r>
            <a:br>
              <a:rPr lang="en-US" dirty="0">
                <a:latin typeface="+mn-lt"/>
              </a:rPr>
            </a:br>
            <a:r>
              <a:rPr lang="en-US" dirty="0">
                <a:latin typeface="+mn-lt"/>
              </a:rPr>
              <a:t> – </a:t>
            </a:r>
            <a:r>
              <a:rPr lang="en-US" b="1" dirty="0">
                <a:latin typeface="+mn-lt"/>
              </a:rPr>
              <a:t>Benefit:</a:t>
            </a:r>
            <a:r>
              <a:rPr lang="en-US" dirty="0">
                <a:latin typeface="+mn-lt"/>
              </a:rPr>
              <a:t> Provides objective data on sleep practices and minimizes reliance on memory.</a:t>
            </a:r>
          </a:p>
          <a:p>
            <a:pPr>
              <a:buNone/>
            </a:pPr>
            <a:endParaRPr lang="en-US" dirty="0">
              <a:latin typeface="+mn-lt"/>
            </a:endParaRPr>
          </a:p>
          <a:p>
            <a:pPr>
              <a:buNone/>
            </a:pPr>
            <a:r>
              <a:rPr lang="en-US" dirty="0">
                <a:latin typeface="+mn-lt"/>
              </a:rPr>
              <a:t>• </a:t>
            </a:r>
            <a:r>
              <a:rPr lang="en-US" b="1" dirty="0">
                <a:latin typeface="+mn-lt"/>
              </a:rPr>
              <a:t>Ecological Momentary Assessment (EMA):</a:t>
            </a:r>
            <a:br>
              <a:rPr lang="en-US" dirty="0">
                <a:latin typeface="+mn-lt"/>
              </a:rPr>
            </a:br>
            <a:r>
              <a:rPr lang="en-US" dirty="0">
                <a:latin typeface="+mn-lt"/>
              </a:rPr>
              <a:t> – </a:t>
            </a:r>
            <a:r>
              <a:rPr lang="en-US" b="1" dirty="0">
                <a:latin typeface="+mn-lt"/>
              </a:rPr>
              <a:t>Method:</a:t>
            </a:r>
            <a:r>
              <a:rPr lang="en-US" dirty="0">
                <a:latin typeface="+mn-lt"/>
              </a:rPr>
              <a:t> Prompt parents via mobile apps or texts to report sleep practices in real time.</a:t>
            </a:r>
            <a:br>
              <a:rPr lang="en-US" dirty="0">
                <a:latin typeface="+mn-lt"/>
              </a:rPr>
            </a:br>
            <a:r>
              <a:rPr lang="en-US" dirty="0">
                <a:latin typeface="+mn-lt"/>
              </a:rPr>
              <a:t> – </a:t>
            </a:r>
            <a:r>
              <a:rPr lang="en-US" b="1" dirty="0">
                <a:latin typeface="+mn-lt"/>
              </a:rPr>
              <a:t>Benefit:</a:t>
            </a:r>
            <a:r>
              <a:rPr lang="en-US" dirty="0">
                <a:latin typeface="+mn-lt"/>
              </a:rPr>
              <a:t> Reduces recall bias and captures spontaneous behavior, lowering social desirability influences.</a:t>
            </a:r>
          </a:p>
          <a:p>
            <a:endParaRPr lang="en-IN" dirty="0"/>
          </a:p>
        </p:txBody>
      </p:sp>
      <p:sp>
        <p:nvSpPr>
          <p:cNvPr id="4" name="Slide Number Placeholder 3">
            <a:extLst>
              <a:ext uri="{FF2B5EF4-FFF2-40B4-BE49-F238E27FC236}">
                <a16:creationId xmlns:a16="http://schemas.microsoft.com/office/drawing/2014/main" id="{50843570-9B5F-286E-A936-30036F1C06C5}"/>
              </a:ext>
            </a:extLst>
          </p:cNvPr>
          <p:cNvSpPr>
            <a:spLocks noGrp="1"/>
          </p:cNvSpPr>
          <p:nvPr>
            <p:ph type="sldNum" sz="quarter" idx="12"/>
          </p:nvPr>
        </p:nvSpPr>
        <p:spPr/>
        <p:txBody>
          <a:bodyPr/>
          <a:lstStyle/>
          <a:p>
            <a:fld id="{2CBADB88-3314-7042-BE5F-DD54EEAFDD16}" type="slidenum">
              <a:rPr lang="en-US" smtClean="0"/>
              <a:t>54</a:t>
            </a:fld>
            <a:endParaRPr lang="en-US"/>
          </a:p>
        </p:txBody>
      </p:sp>
    </p:spTree>
    <p:extLst>
      <p:ext uri="{BB962C8B-B14F-4D97-AF65-F5344CB8AC3E}">
        <p14:creationId xmlns:p14="http://schemas.microsoft.com/office/powerpoint/2010/main" val="2007364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8FD3F-FC09-B0AF-1917-787952CB83AC}"/>
              </a:ext>
            </a:extLst>
          </p:cNvPr>
          <p:cNvSpPr>
            <a:spLocks noGrp="1"/>
          </p:cNvSpPr>
          <p:nvPr>
            <p:ph idx="1"/>
          </p:nvPr>
        </p:nvSpPr>
        <p:spPr>
          <a:xfrm>
            <a:off x="328773" y="1064526"/>
            <a:ext cx="11537879" cy="5112438"/>
          </a:xfrm>
        </p:spPr>
        <p:txBody>
          <a:bodyPr/>
          <a:lstStyle/>
          <a:p>
            <a:r>
              <a:rPr lang="en-US" b="1" dirty="0">
                <a:latin typeface="+mn-lt"/>
              </a:rPr>
              <a:t>Sleep Diaries:</a:t>
            </a:r>
            <a:br>
              <a:rPr lang="en-US" dirty="0">
                <a:latin typeface="+mn-lt"/>
              </a:rPr>
            </a:br>
            <a:r>
              <a:rPr lang="en-US" dirty="0">
                <a:latin typeface="+mn-lt"/>
              </a:rPr>
              <a:t> – </a:t>
            </a:r>
            <a:r>
              <a:rPr lang="en-US" b="1" dirty="0">
                <a:latin typeface="+mn-lt"/>
              </a:rPr>
              <a:t>Method:</a:t>
            </a:r>
            <a:r>
              <a:rPr lang="en-US" dirty="0">
                <a:latin typeface="+mn-lt"/>
              </a:rPr>
              <a:t> Parents log their infant’s sleep environment and practices daily.</a:t>
            </a:r>
            <a:br>
              <a:rPr lang="en-US" dirty="0">
                <a:latin typeface="+mn-lt"/>
              </a:rPr>
            </a:br>
            <a:r>
              <a:rPr lang="en-US" dirty="0">
                <a:latin typeface="+mn-lt"/>
              </a:rPr>
              <a:t> – </a:t>
            </a:r>
            <a:r>
              <a:rPr lang="en-US" b="1" dirty="0">
                <a:latin typeface="+mn-lt"/>
              </a:rPr>
              <a:t>Benefit:</a:t>
            </a:r>
            <a:r>
              <a:rPr lang="en-US" dirty="0">
                <a:latin typeface="+mn-lt"/>
              </a:rPr>
              <a:t> Offers contemporaneous records that can reveal patterns and reduce distant recall reliance.</a:t>
            </a:r>
          </a:p>
          <a:p>
            <a:pPr marL="0" indent="0">
              <a:buNone/>
            </a:pPr>
            <a:endParaRPr lang="en-US" dirty="0">
              <a:latin typeface="+mn-lt"/>
            </a:endParaRPr>
          </a:p>
          <a:p>
            <a:r>
              <a:rPr lang="en-US" b="1" dirty="0"/>
              <a:t>Mixed-Methods Approaches:</a:t>
            </a:r>
            <a:br>
              <a:rPr lang="en-US" dirty="0"/>
            </a:br>
            <a:r>
              <a:rPr lang="en-US" dirty="0"/>
              <a:t> – </a:t>
            </a:r>
            <a:r>
              <a:rPr lang="en-US" b="1" dirty="0"/>
              <a:t>Method:</a:t>
            </a:r>
            <a:r>
              <a:rPr lang="en-US" dirty="0"/>
              <a:t> Combine quantitative surveys with qualitative interviews or focus groups.</a:t>
            </a:r>
            <a:br>
              <a:rPr lang="en-US" dirty="0"/>
            </a:br>
            <a:r>
              <a:rPr lang="en-US" dirty="0"/>
              <a:t> – </a:t>
            </a:r>
            <a:r>
              <a:rPr lang="en-US" b="1" dirty="0"/>
              <a:t>Benefit:</a:t>
            </a:r>
            <a:r>
              <a:rPr lang="en-US" dirty="0"/>
              <a:t> Allows deeper insight into parental behaviors and validates self-reported data through contextual exploration.</a:t>
            </a:r>
            <a:endParaRPr lang="en-US" dirty="0">
              <a:latin typeface="+mn-lt"/>
            </a:endParaRPr>
          </a:p>
          <a:p>
            <a:endParaRPr lang="en-IN" dirty="0"/>
          </a:p>
        </p:txBody>
      </p:sp>
      <p:sp>
        <p:nvSpPr>
          <p:cNvPr id="4" name="Slide Number Placeholder 3">
            <a:extLst>
              <a:ext uri="{FF2B5EF4-FFF2-40B4-BE49-F238E27FC236}">
                <a16:creationId xmlns:a16="http://schemas.microsoft.com/office/drawing/2014/main" id="{B43B233C-D04E-7067-6F05-65931EA17BD4}"/>
              </a:ext>
            </a:extLst>
          </p:cNvPr>
          <p:cNvSpPr>
            <a:spLocks noGrp="1"/>
          </p:cNvSpPr>
          <p:nvPr>
            <p:ph type="sldNum" sz="quarter" idx="12"/>
          </p:nvPr>
        </p:nvSpPr>
        <p:spPr/>
        <p:txBody>
          <a:bodyPr/>
          <a:lstStyle/>
          <a:p>
            <a:fld id="{2CBADB88-3314-7042-BE5F-DD54EEAFDD16}" type="slidenum">
              <a:rPr lang="en-US" smtClean="0"/>
              <a:t>55</a:t>
            </a:fld>
            <a:endParaRPr lang="en-US"/>
          </a:p>
        </p:txBody>
      </p:sp>
      <p:sp>
        <p:nvSpPr>
          <p:cNvPr id="5" name="Title 1">
            <a:extLst>
              <a:ext uri="{FF2B5EF4-FFF2-40B4-BE49-F238E27FC236}">
                <a16:creationId xmlns:a16="http://schemas.microsoft.com/office/drawing/2014/main" id="{D95FC579-B26F-EBDC-EC05-544C5D461E78}"/>
              </a:ext>
            </a:extLst>
          </p:cNvPr>
          <p:cNvSpPr txBox="1">
            <a:spLocks/>
          </p:cNvSpPr>
          <p:nvPr/>
        </p:nvSpPr>
        <p:spPr>
          <a:xfrm>
            <a:off x="7282231" y="72730"/>
            <a:ext cx="4584421" cy="636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rgbClr val="1F2C4E"/>
                </a:solidFill>
                <a:latin typeface="Barlow" pitchFamily="2" charset="77"/>
                <a:ea typeface="+mj-ea"/>
                <a:cs typeface="+mj-cs"/>
              </a:defRPr>
            </a:lvl1pPr>
          </a:lstStyle>
          <a:p>
            <a:r>
              <a:rPr lang="en-US">
                <a:solidFill>
                  <a:schemeClr val="bg1"/>
                </a:solidFill>
              </a:rPr>
              <a:t>Response to Comment - 2</a:t>
            </a:r>
            <a:endParaRPr lang="en-IN" dirty="0">
              <a:solidFill>
                <a:schemeClr val="bg1"/>
              </a:solidFill>
            </a:endParaRPr>
          </a:p>
        </p:txBody>
      </p:sp>
    </p:spTree>
    <p:extLst>
      <p:ext uri="{BB962C8B-B14F-4D97-AF65-F5344CB8AC3E}">
        <p14:creationId xmlns:p14="http://schemas.microsoft.com/office/powerpoint/2010/main" val="589626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8DA59F-85A5-9D45-CC47-C82645915227}"/>
              </a:ext>
            </a:extLst>
          </p:cNvPr>
          <p:cNvSpPr/>
          <p:nvPr/>
        </p:nvSpPr>
        <p:spPr>
          <a:xfrm>
            <a:off x="2843981" y="2828835"/>
            <a:ext cx="6504038" cy="1200329"/>
          </a:xfrm>
          <a:prstGeom prst="rect">
            <a:avLst/>
          </a:prstGeom>
          <a:noFill/>
        </p:spPr>
        <p:txBody>
          <a:bodyPr wrap="square" lIns="91440" tIns="45720" rIns="91440" bIns="45720">
            <a:spAutoFit/>
          </a:bodyPr>
          <a:lstStyle/>
          <a:p>
            <a:pPr algn="ctr"/>
            <a:r>
              <a:rPr lang="en-US" sz="7200" b="1" cap="none" spc="0" dirty="0">
                <a:ln w="12700" cmpd="sng">
                  <a:solidFill>
                    <a:schemeClr val="accent4"/>
                  </a:solidFill>
                  <a:prstDash val="solid"/>
                </a:ln>
                <a:solidFill>
                  <a:srgbClr val="33CCCC"/>
                </a:solidFill>
                <a:effectLst/>
              </a:rPr>
              <a:t>THANK YOU</a:t>
            </a:r>
          </a:p>
        </p:txBody>
      </p:sp>
    </p:spTree>
    <p:extLst>
      <p:ext uri="{BB962C8B-B14F-4D97-AF65-F5344CB8AC3E}">
        <p14:creationId xmlns:p14="http://schemas.microsoft.com/office/powerpoint/2010/main" val="2204071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922213-173B-D4E8-8647-3CE4FB4285A9}"/>
              </a:ext>
            </a:extLst>
          </p:cNvPr>
          <p:cNvSpPr>
            <a:spLocks noGrp="1"/>
          </p:cNvSpPr>
          <p:nvPr>
            <p:ph idx="1"/>
          </p:nvPr>
        </p:nvSpPr>
        <p:spPr>
          <a:xfrm>
            <a:off x="328773" y="955344"/>
            <a:ext cx="11537879" cy="5248915"/>
          </a:xfrm>
        </p:spPr>
        <p:txBody>
          <a:bodyPr>
            <a:normAutofit/>
          </a:bodyPr>
          <a:lstStyle/>
          <a:p>
            <a:r>
              <a:rPr lang="en-US" dirty="0">
                <a:latin typeface="+mn-lt"/>
              </a:rPr>
              <a:t>Parents aged &gt;30 years and those who were primary caretakers seven nights a week had a higher prevalence of adhering to all three safe sleep practices. Households with cigarette smoke exposure and infants born &lt;37 weeks had a lower prevalence, highlighting these high-risk groups' need for targeted interventions.</a:t>
            </a:r>
          </a:p>
          <a:p>
            <a:endParaRPr lang="en-US" dirty="0">
              <a:latin typeface="+mn-lt"/>
            </a:endParaRPr>
          </a:p>
          <a:p>
            <a:r>
              <a:rPr lang="en-US" dirty="0">
                <a:latin typeface="+mn-lt"/>
              </a:rPr>
              <a:t>The study highlighted the role of cultural and ethnic practices in sleep behavior. Pediatricians should provide education that respects cultural differences and focuses on both sleep onset and nighttime waking.</a:t>
            </a:r>
          </a:p>
          <a:p>
            <a:endParaRPr lang="en-US" dirty="0">
              <a:latin typeface="+mn-lt"/>
            </a:endParaRPr>
          </a:p>
          <a:p>
            <a:r>
              <a:rPr lang="en-US" dirty="0">
                <a:latin typeface="+mn-lt"/>
              </a:rPr>
              <a:t>The findings emphasize the need for further investigation into how sleep practice patterns develop over time, particularly in relation to parental characteristics and the influence of being the primary caretaker.</a:t>
            </a:r>
            <a:endParaRPr lang="en-IN" dirty="0">
              <a:latin typeface="+mn-lt"/>
            </a:endParaRPr>
          </a:p>
        </p:txBody>
      </p:sp>
      <p:sp>
        <p:nvSpPr>
          <p:cNvPr id="4" name="Slide Number Placeholder 3">
            <a:extLst>
              <a:ext uri="{FF2B5EF4-FFF2-40B4-BE49-F238E27FC236}">
                <a16:creationId xmlns:a16="http://schemas.microsoft.com/office/drawing/2014/main" id="{1DA56D45-3257-DFB6-5A1B-BEC5081AFF09}"/>
              </a:ext>
            </a:extLst>
          </p:cNvPr>
          <p:cNvSpPr>
            <a:spLocks noGrp="1"/>
          </p:cNvSpPr>
          <p:nvPr>
            <p:ph type="sldNum" sz="quarter" idx="12"/>
          </p:nvPr>
        </p:nvSpPr>
        <p:spPr/>
        <p:txBody>
          <a:bodyPr/>
          <a:lstStyle/>
          <a:p>
            <a:fld id="{2CBADB88-3314-7042-BE5F-DD54EEAFDD16}" type="slidenum">
              <a:rPr lang="en-US" smtClean="0"/>
              <a:t>57</a:t>
            </a:fld>
            <a:endParaRPr lang="en-US"/>
          </a:p>
        </p:txBody>
      </p:sp>
    </p:spTree>
    <p:extLst>
      <p:ext uri="{BB962C8B-B14F-4D97-AF65-F5344CB8AC3E}">
        <p14:creationId xmlns:p14="http://schemas.microsoft.com/office/powerpoint/2010/main" val="4251421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54F09-EAA3-931C-5521-2FCBAAD93F12}"/>
              </a:ext>
            </a:extLst>
          </p:cNvPr>
          <p:cNvSpPr>
            <a:spLocks noGrp="1"/>
          </p:cNvSpPr>
          <p:nvPr>
            <p:ph idx="1"/>
          </p:nvPr>
        </p:nvSpPr>
        <p:spPr>
          <a:xfrm>
            <a:off x="152400" y="804344"/>
            <a:ext cx="11887200" cy="5249311"/>
          </a:xfrm>
        </p:spPr>
        <p:txBody>
          <a:bodyPr>
            <a:noAutofit/>
          </a:bodyPr>
          <a:lstStyle/>
          <a:p>
            <a:r>
              <a:rPr lang="en-US" sz="2400" dirty="0">
                <a:latin typeface="+mn-lt"/>
              </a:rPr>
              <a:t>Over one-third used soft or bulky bedding or objects like pillows or toys, increasing suffocation risks, especially with prone sleeping.</a:t>
            </a:r>
          </a:p>
          <a:p>
            <a:r>
              <a:rPr lang="en-US" sz="2400" dirty="0">
                <a:latin typeface="+mn-lt"/>
              </a:rPr>
              <a:t>25% of infants regularly slept alone at night and nearly 50% during the day, despite room-sharing with an adult being shown to reduce SUDI risk by up to 50% through improved monitoring and responsiveness.</a:t>
            </a:r>
          </a:p>
          <a:p>
            <a:r>
              <a:rPr lang="en-US" sz="2400" dirty="0">
                <a:latin typeface="+mn-lt"/>
              </a:rPr>
              <a:t>While cots and bassinets were most common, adult beds were the second most used at night, and bouncers or swings were often used during the day, despite not being recommended due to risks of airway obstruction and entrapment.</a:t>
            </a:r>
          </a:p>
          <a:p>
            <a:r>
              <a:rPr lang="en-US" sz="2400" dirty="0">
                <a:latin typeface="+mn-lt"/>
              </a:rPr>
              <a:t>Over half of families ended up bed-sharing despite not planning to. Around 25% did so multiple nights a week, and 23% for 4+ hours - highlighting the need for realistic guidance that addresses unplanned behaviors. </a:t>
            </a:r>
          </a:p>
          <a:p>
            <a:r>
              <a:rPr lang="en-US" sz="2400" dirty="0">
                <a:latin typeface="+mn-lt"/>
              </a:rPr>
              <a:t>15% of families lived in households with at least one smoker, while 4% reported maternal smoking during pregnancy. This is likely underreported due to stigma, especially since 12% is the known prevalence in the Perinatal Data Collection (PDC) for the region.</a:t>
            </a:r>
          </a:p>
          <a:p>
            <a:endParaRPr lang="en-IN" dirty="0">
              <a:latin typeface="+mn-lt"/>
            </a:endParaRPr>
          </a:p>
        </p:txBody>
      </p:sp>
      <p:sp>
        <p:nvSpPr>
          <p:cNvPr id="4" name="Slide Number Placeholder 3">
            <a:extLst>
              <a:ext uri="{FF2B5EF4-FFF2-40B4-BE49-F238E27FC236}">
                <a16:creationId xmlns:a16="http://schemas.microsoft.com/office/drawing/2014/main" id="{4F6F42BB-969C-009A-BCAD-84B9A20C11E7}"/>
              </a:ext>
            </a:extLst>
          </p:cNvPr>
          <p:cNvSpPr>
            <a:spLocks noGrp="1"/>
          </p:cNvSpPr>
          <p:nvPr>
            <p:ph type="sldNum" sz="quarter" idx="12"/>
          </p:nvPr>
        </p:nvSpPr>
        <p:spPr/>
        <p:txBody>
          <a:bodyPr/>
          <a:lstStyle/>
          <a:p>
            <a:fld id="{2CBADB88-3314-7042-BE5F-DD54EEAFDD16}" type="slidenum">
              <a:rPr lang="en-US" smtClean="0"/>
              <a:t>58</a:t>
            </a:fld>
            <a:endParaRPr lang="en-US"/>
          </a:p>
        </p:txBody>
      </p:sp>
    </p:spTree>
    <p:extLst>
      <p:ext uri="{BB962C8B-B14F-4D97-AF65-F5344CB8AC3E}">
        <p14:creationId xmlns:p14="http://schemas.microsoft.com/office/powerpoint/2010/main" val="1454996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4F53BD-EEF6-5B38-C34F-FCB57123D044}"/>
              </a:ext>
            </a:extLst>
          </p:cNvPr>
          <p:cNvSpPr>
            <a:spLocks noGrp="1"/>
          </p:cNvSpPr>
          <p:nvPr>
            <p:ph idx="1"/>
          </p:nvPr>
        </p:nvSpPr>
        <p:spPr>
          <a:xfrm>
            <a:off x="165000" y="1132764"/>
            <a:ext cx="11537879" cy="5117911"/>
          </a:xfrm>
        </p:spPr>
        <p:txBody>
          <a:bodyPr>
            <a:normAutofit fontScale="62500" lnSpcReduction="20000"/>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800" b="1" i="0" u="none" strike="noStrike" cap="none" normalizeH="0" baseline="0" dirty="0">
                <a:ln>
                  <a:noFill/>
                </a:ln>
                <a:solidFill>
                  <a:schemeClr val="tx1"/>
                </a:solidFill>
                <a:effectLst/>
                <a:latin typeface="Arial" panose="020B0604020202020204" pitchFamily="34" charset="0"/>
              </a:rPr>
              <a:t>Recall Bias</a:t>
            </a:r>
            <a:r>
              <a:rPr kumimoji="0" lang="en-US" altLang="en-US" sz="2800" b="0" i="0" u="none" strike="noStrike" cap="none" normalizeH="0" baseline="0" dirty="0">
                <a:ln>
                  <a:noFill/>
                </a:ln>
                <a:solidFill>
                  <a:schemeClr val="tx1"/>
                </a:solidFill>
                <a:effectLst/>
                <a:latin typeface="Arial" panose="020B0604020202020204" pitchFamily="34" charset="0"/>
              </a:rPr>
              <a:t>: Since the survey relied on parents' reports of past sleep practices, there could be inaccuracies due to difficulty remembering exact details of sleep practices, especially if the survey was administered after a significant amount of time had passed since the events.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2800" b="1" i="0" u="none" strike="noStrike" cap="none" normalizeH="0" baseline="0" dirty="0">
                <a:ln>
                  <a:noFill/>
                </a:ln>
                <a:solidFill>
                  <a:schemeClr val="tx1"/>
                </a:solidFill>
                <a:effectLst/>
                <a:latin typeface="Arial" panose="020B0604020202020204" pitchFamily="34" charset="0"/>
              </a:rPr>
              <a:t>Sampling Bias</a:t>
            </a:r>
            <a:r>
              <a:rPr kumimoji="0" lang="en-US" altLang="en-US" sz="2800" b="0" i="0" u="none" strike="noStrike" cap="none" normalizeH="0" baseline="0" dirty="0">
                <a:ln>
                  <a:noFill/>
                </a:ln>
                <a:solidFill>
                  <a:schemeClr val="tx1"/>
                </a:solidFill>
                <a:effectLst/>
                <a:latin typeface="Arial" panose="020B0604020202020204" pitchFamily="34" charset="0"/>
              </a:rPr>
              <a:t>: The study relied on parents enrolled in Qualtrics panels, which may not be fully representative of the entire U.S. parent population. Certain groups (e.g., low-income, rural, or marginalized communities) may be underrepresented.</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800" b="1" i="0" u="none" strike="noStrike" cap="none" normalizeH="0" baseline="0" dirty="0">
                <a:ln>
                  <a:noFill/>
                </a:ln>
                <a:solidFill>
                  <a:schemeClr val="tx1"/>
                </a:solidFill>
                <a:effectLst/>
                <a:latin typeface="Arial" panose="020B0604020202020204" pitchFamily="34" charset="0"/>
              </a:rPr>
              <a:t>Non-response Bias</a:t>
            </a:r>
            <a:r>
              <a:rPr kumimoji="0" lang="en-US" altLang="en-US" sz="2800" b="0" i="0" u="none" strike="noStrike" cap="none" normalizeH="0" baseline="0" dirty="0">
                <a:ln>
                  <a:noFill/>
                </a:ln>
                <a:solidFill>
                  <a:schemeClr val="tx1"/>
                </a:solidFill>
                <a:effectLst/>
                <a:latin typeface="Arial" panose="020B0604020202020204" pitchFamily="34" charset="0"/>
              </a:rPr>
              <a:t>: If certain groups of parents were less likely to respond to the survey (e.g., parents with less access to technology or those with unsafe sleep practices), the results could be biased toward safer sleep practices and more tech-savvy participants.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2800" b="1" i="0" u="none" strike="noStrike" cap="none" normalizeH="0" baseline="0" dirty="0">
                <a:ln>
                  <a:noFill/>
                </a:ln>
                <a:solidFill>
                  <a:schemeClr val="tx1"/>
                </a:solidFill>
                <a:effectLst/>
                <a:latin typeface="Arial" panose="020B0604020202020204" pitchFamily="34" charset="0"/>
              </a:rPr>
              <a:t>Cross-Sectional Design</a:t>
            </a:r>
            <a:r>
              <a:rPr kumimoji="0" lang="en-US" altLang="en-US" sz="2800" b="0" i="0" u="none" strike="noStrike" cap="none" normalizeH="0" baseline="0" dirty="0">
                <a:ln>
                  <a:noFill/>
                </a:ln>
                <a:solidFill>
                  <a:schemeClr val="tx1"/>
                </a:solidFill>
                <a:effectLst/>
                <a:latin typeface="Arial" panose="020B0604020202020204" pitchFamily="34" charset="0"/>
              </a:rPr>
              <a:t>: Since the study was cross-sectional, it can show associations but not causal relationships. It cannot establish cause-and-effect between demographic factors and adherence to safe sleep practices.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2800" b="1" i="0" u="none" strike="noStrike" cap="none" normalizeH="0" baseline="0" dirty="0">
                <a:ln>
                  <a:noFill/>
                </a:ln>
                <a:solidFill>
                  <a:schemeClr val="tx1"/>
                </a:solidFill>
                <a:effectLst/>
                <a:latin typeface="Arial" panose="020B0604020202020204" pitchFamily="34" charset="0"/>
              </a:rPr>
              <a:t>Lack of Detailed Information on Safe Sleep Environment</a:t>
            </a:r>
            <a:r>
              <a:rPr kumimoji="0" lang="en-US" altLang="en-US" sz="2800" b="0" i="0" u="none" strike="noStrike" cap="none" normalizeH="0" baseline="0" dirty="0">
                <a:ln>
                  <a:noFill/>
                </a:ln>
                <a:solidFill>
                  <a:schemeClr val="tx1"/>
                </a:solidFill>
                <a:effectLst/>
                <a:latin typeface="Arial" panose="020B0604020202020204" pitchFamily="34" charset="0"/>
              </a:rPr>
              <a:t>: The study did not explore specific aspects of the sleep environment (e.g., type of crib, presence of blankets, pacifiers, etc.) that may influence sleep safety.</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2800" b="1" i="0" u="none" strike="noStrike" cap="none" normalizeH="0" baseline="0" dirty="0">
                <a:ln>
                  <a:noFill/>
                </a:ln>
                <a:solidFill>
                  <a:schemeClr val="tx1"/>
                </a:solidFill>
                <a:effectLst/>
                <a:latin typeface="Arial" panose="020B0604020202020204" pitchFamily="34" charset="0"/>
              </a:rPr>
              <a:t>Limited Geographical Diversity</a:t>
            </a:r>
            <a:r>
              <a:rPr kumimoji="0" lang="en-US" altLang="en-US" sz="2800" b="0" i="0" u="none" strike="noStrike" cap="none" normalizeH="0" baseline="0" dirty="0">
                <a:ln>
                  <a:noFill/>
                </a:ln>
                <a:solidFill>
                  <a:schemeClr val="tx1"/>
                </a:solidFill>
                <a:effectLst/>
                <a:latin typeface="Arial" panose="020B0604020202020204" pitchFamily="34" charset="0"/>
              </a:rPr>
              <a:t>: Even though the sample was geographically representative in theory, the distribution of participants could still have been skewed, especially if there were limitations in reaching certain geographical regions (e.g., rural or remote areas).</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2800" b="1" i="0" u="none" strike="noStrike" cap="none" normalizeH="0" baseline="0" dirty="0">
                <a:ln>
                  <a:noFill/>
                </a:ln>
                <a:solidFill>
                  <a:schemeClr val="tx1"/>
                </a:solidFill>
                <a:effectLst/>
                <a:latin typeface="Arial" panose="020B0604020202020204" pitchFamily="34" charset="0"/>
              </a:rPr>
              <a:t>Generalizability to Non-Parents</a:t>
            </a:r>
            <a:r>
              <a:rPr kumimoji="0" lang="en-US" altLang="en-US" sz="2800" b="0" i="0" u="none" strike="noStrike" cap="none" normalizeH="0" baseline="0" dirty="0">
                <a:ln>
                  <a:noFill/>
                </a:ln>
                <a:solidFill>
                  <a:schemeClr val="tx1"/>
                </a:solidFill>
                <a:effectLst/>
                <a:latin typeface="Arial" panose="020B0604020202020204" pitchFamily="34" charset="0"/>
              </a:rPr>
              <a:t>: The study only focused on parents, which might not represent the broader population of caregivers, such as grandparents or other family members who might be responsible for the infant's sleep practices.</a:t>
            </a: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2800" b="1" i="0" u="none" strike="noStrike" cap="none" normalizeH="0" baseline="0" dirty="0">
                <a:ln>
                  <a:noFill/>
                </a:ln>
                <a:solidFill>
                  <a:schemeClr val="tx1"/>
                </a:solidFill>
                <a:effectLst/>
                <a:latin typeface="Arial" panose="020B0604020202020204" pitchFamily="34" charset="0"/>
              </a:rPr>
              <a:t>Lack of Long-Term Follow-Up</a:t>
            </a:r>
            <a:r>
              <a:rPr kumimoji="0" lang="en-US" altLang="en-US" sz="2800" b="0" i="0" u="none" strike="noStrike" cap="none" normalizeH="0" baseline="0" dirty="0">
                <a:ln>
                  <a:noFill/>
                </a:ln>
                <a:solidFill>
                  <a:schemeClr val="tx1"/>
                </a:solidFill>
                <a:effectLst/>
                <a:latin typeface="Arial" panose="020B0604020202020204" pitchFamily="34" charset="0"/>
              </a:rPr>
              <a:t>: The study only captured data at two time points, which limits the ability to assess changes in sleep practices over time or the long-term effects of early sleep practices on infant safety.</a:t>
            </a:r>
          </a:p>
          <a:p>
            <a:endParaRPr lang="en-IN" dirty="0"/>
          </a:p>
        </p:txBody>
      </p:sp>
      <p:sp>
        <p:nvSpPr>
          <p:cNvPr id="4" name="Slide Number Placeholder 3">
            <a:extLst>
              <a:ext uri="{FF2B5EF4-FFF2-40B4-BE49-F238E27FC236}">
                <a16:creationId xmlns:a16="http://schemas.microsoft.com/office/drawing/2014/main" id="{4F8CA929-93EB-830F-6FA5-3860FBE0254B}"/>
              </a:ext>
            </a:extLst>
          </p:cNvPr>
          <p:cNvSpPr>
            <a:spLocks noGrp="1"/>
          </p:cNvSpPr>
          <p:nvPr>
            <p:ph type="sldNum" sz="quarter" idx="12"/>
          </p:nvPr>
        </p:nvSpPr>
        <p:spPr/>
        <p:txBody>
          <a:bodyPr/>
          <a:lstStyle/>
          <a:p>
            <a:fld id="{2CBADB88-3314-7042-BE5F-DD54EEAFDD16}" type="slidenum">
              <a:rPr lang="en-US" smtClean="0"/>
              <a:t>59</a:t>
            </a:fld>
            <a:endParaRPr lang="en-US"/>
          </a:p>
        </p:txBody>
      </p:sp>
    </p:spTree>
    <p:extLst>
      <p:ext uri="{BB962C8B-B14F-4D97-AF65-F5344CB8AC3E}">
        <p14:creationId xmlns:p14="http://schemas.microsoft.com/office/powerpoint/2010/main" val="221967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83C7F-6F41-0D38-C7BB-5276FC2A0C51}"/>
              </a:ext>
            </a:extLst>
          </p:cNvPr>
          <p:cNvSpPr>
            <a:spLocks noGrp="1"/>
          </p:cNvSpPr>
          <p:nvPr>
            <p:ph idx="1"/>
          </p:nvPr>
        </p:nvSpPr>
        <p:spPr>
          <a:xfrm>
            <a:off x="396240" y="1231391"/>
            <a:ext cx="6187440" cy="4941067"/>
          </a:xfrm>
        </p:spPr>
        <p:txBody>
          <a:bodyPr/>
          <a:lstStyle/>
          <a:p>
            <a:r>
              <a:rPr lang="en-US" b="0" i="0" dirty="0">
                <a:solidFill>
                  <a:srgbClr val="DA291C"/>
                </a:solidFill>
                <a:effectLst/>
                <a:latin typeface="+mn-lt"/>
              </a:rPr>
              <a:t>A safe sleeping environment means that all potential dangers have been removed and the baby is sleeping in a safe place. The ideal place for a baby to sleep is in a safe cot, on a safe mattress, with safe bedding in a safe sleeping place, both night and day.</a:t>
            </a:r>
            <a:endParaRPr lang="en-US" dirty="0">
              <a:latin typeface="+mn-lt"/>
            </a:endParaRPr>
          </a:p>
          <a:p>
            <a:endParaRPr lang="en-IN" dirty="0"/>
          </a:p>
        </p:txBody>
      </p:sp>
      <p:pic>
        <p:nvPicPr>
          <p:cNvPr id="4098" name="Picture 2" descr="baby in cot with blanket illustration">
            <a:extLst>
              <a:ext uri="{FF2B5EF4-FFF2-40B4-BE49-F238E27FC236}">
                <a16:creationId xmlns:a16="http://schemas.microsoft.com/office/drawing/2014/main" id="{73EE25D0-2A0F-589B-446F-C04FE205D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393" y="1231391"/>
            <a:ext cx="5372607" cy="483534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86919D2-4EF1-405C-4DEE-499F978919BB}"/>
              </a:ext>
            </a:extLst>
          </p:cNvPr>
          <p:cNvSpPr>
            <a:spLocks noGrp="1"/>
          </p:cNvSpPr>
          <p:nvPr>
            <p:ph type="sldNum" sz="quarter" idx="12"/>
          </p:nvPr>
        </p:nvSpPr>
        <p:spPr/>
        <p:txBody>
          <a:bodyPr/>
          <a:lstStyle/>
          <a:p>
            <a:fld id="{2CBADB88-3314-7042-BE5F-DD54EEAFDD16}" type="slidenum">
              <a:rPr lang="en-US" smtClean="0"/>
              <a:t>6</a:t>
            </a:fld>
            <a:endParaRPr lang="en-US"/>
          </a:p>
        </p:txBody>
      </p:sp>
    </p:spTree>
    <p:extLst>
      <p:ext uri="{BB962C8B-B14F-4D97-AF65-F5344CB8AC3E}">
        <p14:creationId xmlns:p14="http://schemas.microsoft.com/office/powerpoint/2010/main" val="313944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8C89D-139C-2A33-D100-7A341957274D}"/>
              </a:ext>
            </a:extLst>
          </p:cNvPr>
          <p:cNvSpPr>
            <a:spLocks noGrp="1"/>
          </p:cNvSpPr>
          <p:nvPr>
            <p:ph idx="1"/>
          </p:nvPr>
        </p:nvSpPr>
        <p:spPr>
          <a:xfrm>
            <a:off x="360794" y="976915"/>
            <a:ext cx="11470412" cy="5070317"/>
          </a:xfrm>
        </p:spPr>
        <p:txBody>
          <a:bodyPr/>
          <a:lstStyle/>
          <a:p>
            <a:r>
              <a:rPr lang="en-US" dirty="0">
                <a:latin typeface="+mn-lt"/>
              </a:rPr>
              <a:t>The current public health Safe Sleeping program contains six key messages:</a:t>
            </a:r>
          </a:p>
          <a:p>
            <a:pPr marL="0" indent="0">
              <a:buNone/>
            </a:pPr>
            <a:endParaRPr lang="en-US" dirty="0">
              <a:latin typeface="+mn-lt"/>
            </a:endParaRPr>
          </a:p>
          <a:p>
            <a:pPr marL="0" indent="0">
              <a:buNone/>
            </a:pPr>
            <a:r>
              <a:rPr lang="en-US" dirty="0">
                <a:latin typeface="+mn-lt"/>
              </a:rPr>
              <a:t>1) Sleep baby on back; </a:t>
            </a:r>
          </a:p>
          <a:p>
            <a:pPr marL="0" indent="0">
              <a:buNone/>
            </a:pPr>
            <a:r>
              <a:rPr lang="en-US" dirty="0">
                <a:latin typeface="+mn-lt"/>
              </a:rPr>
              <a:t>2) Keep head and face uncovered; </a:t>
            </a:r>
          </a:p>
          <a:p>
            <a:pPr marL="0" indent="0">
              <a:buNone/>
            </a:pPr>
            <a:r>
              <a:rPr lang="en-US" dirty="0">
                <a:latin typeface="+mn-lt"/>
              </a:rPr>
              <a:t>3) Keep baby smoke free before and after birth; </a:t>
            </a:r>
          </a:p>
          <a:p>
            <a:pPr marL="0" indent="0">
              <a:buNone/>
            </a:pPr>
            <a:r>
              <a:rPr lang="en-US" dirty="0">
                <a:latin typeface="+mn-lt"/>
              </a:rPr>
              <a:t>4) Safe sleeping environment night and day;</a:t>
            </a:r>
          </a:p>
          <a:p>
            <a:pPr marL="0" indent="0">
              <a:buNone/>
            </a:pPr>
            <a:r>
              <a:rPr lang="en-US" dirty="0">
                <a:latin typeface="+mn-lt"/>
              </a:rPr>
              <a:t>5) Sleep baby in safe cot in parents’ room;</a:t>
            </a:r>
          </a:p>
          <a:p>
            <a:pPr marL="0" indent="0">
              <a:buNone/>
            </a:pPr>
            <a:r>
              <a:rPr lang="en-US" dirty="0">
                <a:latin typeface="+mn-lt"/>
              </a:rPr>
              <a:t>6) Breastfeed baby </a:t>
            </a:r>
            <a:endParaRPr lang="en-IN" dirty="0">
              <a:latin typeface="+mn-lt"/>
            </a:endParaRPr>
          </a:p>
        </p:txBody>
      </p:sp>
      <p:sp>
        <p:nvSpPr>
          <p:cNvPr id="4" name="Slide Number Placeholder 3">
            <a:extLst>
              <a:ext uri="{FF2B5EF4-FFF2-40B4-BE49-F238E27FC236}">
                <a16:creationId xmlns:a16="http://schemas.microsoft.com/office/drawing/2014/main" id="{BBB5AF08-9675-39CE-F4F4-3A1F652036DE}"/>
              </a:ext>
            </a:extLst>
          </p:cNvPr>
          <p:cNvSpPr>
            <a:spLocks noGrp="1"/>
          </p:cNvSpPr>
          <p:nvPr>
            <p:ph type="sldNum" sz="quarter" idx="12"/>
          </p:nvPr>
        </p:nvSpPr>
        <p:spPr/>
        <p:txBody>
          <a:bodyPr/>
          <a:lstStyle/>
          <a:p>
            <a:fld id="{2CBADB88-3314-7042-BE5F-DD54EEAFDD16}" type="slidenum">
              <a:rPr lang="en-US" smtClean="0"/>
              <a:t>7</a:t>
            </a:fld>
            <a:endParaRPr lang="en-US"/>
          </a:p>
        </p:txBody>
      </p:sp>
    </p:spTree>
    <p:extLst>
      <p:ext uri="{BB962C8B-B14F-4D97-AF65-F5344CB8AC3E}">
        <p14:creationId xmlns:p14="http://schemas.microsoft.com/office/powerpoint/2010/main" val="119598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1E693-5739-D750-F4D1-58C4E7925FE7}"/>
              </a:ext>
            </a:extLst>
          </p:cNvPr>
          <p:cNvSpPr>
            <a:spLocks noGrp="1"/>
          </p:cNvSpPr>
          <p:nvPr>
            <p:ph idx="1"/>
          </p:nvPr>
        </p:nvSpPr>
        <p:spPr>
          <a:xfrm>
            <a:off x="328773" y="1377696"/>
            <a:ext cx="11537879" cy="4799267"/>
          </a:xfrm>
        </p:spPr>
        <p:txBody>
          <a:bodyPr/>
          <a:lstStyle/>
          <a:p>
            <a:r>
              <a:rPr lang="en-US" dirty="0">
                <a:solidFill>
                  <a:srgbClr val="33CCCC"/>
                </a:solidFill>
                <a:latin typeface="+mn-lt"/>
              </a:rPr>
              <a:t>Aim: </a:t>
            </a:r>
            <a:r>
              <a:rPr lang="en-US" dirty="0">
                <a:latin typeface="+mn-lt"/>
              </a:rPr>
              <a:t>To describe contemporary infant care practices employed by families related to the current public health SUDI prevention program.</a:t>
            </a:r>
            <a:endParaRPr lang="en-US" dirty="0">
              <a:solidFill>
                <a:srgbClr val="FF0000"/>
              </a:solidFill>
              <a:latin typeface="+mn-lt"/>
            </a:endParaRPr>
          </a:p>
          <a:p>
            <a:endParaRPr lang="en-US" dirty="0">
              <a:latin typeface="+mn-lt"/>
            </a:endParaRPr>
          </a:p>
          <a:p>
            <a:pPr marL="0" indent="0">
              <a:buNone/>
            </a:pPr>
            <a:endParaRPr lang="en-US" dirty="0">
              <a:latin typeface="+mn-lt"/>
            </a:endParaRPr>
          </a:p>
          <a:p>
            <a:endParaRPr lang="en-US" dirty="0">
              <a:latin typeface="+mn-lt"/>
            </a:endParaRPr>
          </a:p>
          <a:p>
            <a:pPr algn="just"/>
            <a:r>
              <a:rPr lang="en-US" dirty="0">
                <a:solidFill>
                  <a:srgbClr val="33CCCC"/>
                </a:solidFill>
                <a:latin typeface="+mn-lt"/>
              </a:rPr>
              <a:t>Objective: </a:t>
            </a:r>
            <a:r>
              <a:rPr lang="en-US" dirty="0">
                <a:latin typeface="+mn-lt"/>
              </a:rPr>
              <a:t>To determine contemporary infant care practices employed by Queensland families and identify consistency of practice with recommendations which underpin the current Australian ‘Safe Sleeping’ public health program. </a:t>
            </a:r>
          </a:p>
          <a:p>
            <a:pPr algn="just"/>
            <a:endParaRPr lang="en-US" dirty="0"/>
          </a:p>
        </p:txBody>
      </p:sp>
      <p:sp>
        <p:nvSpPr>
          <p:cNvPr id="4" name="Slide Number Placeholder 3">
            <a:extLst>
              <a:ext uri="{FF2B5EF4-FFF2-40B4-BE49-F238E27FC236}">
                <a16:creationId xmlns:a16="http://schemas.microsoft.com/office/drawing/2014/main" id="{A4101DBA-DFE6-4480-F7D7-A268A057253C}"/>
              </a:ext>
            </a:extLst>
          </p:cNvPr>
          <p:cNvSpPr>
            <a:spLocks noGrp="1"/>
          </p:cNvSpPr>
          <p:nvPr>
            <p:ph type="sldNum" sz="quarter" idx="12"/>
          </p:nvPr>
        </p:nvSpPr>
        <p:spPr/>
        <p:txBody>
          <a:bodyPr/>
          <a:lstStyle/>
          <a:p>
            <a:fld id="{2CBADB88-3314-7042-BE5F-DD54EEAFDD16}" type="slidenum">
              <a:rPr lang="en-US" smtClean="0"/>
              <a:t>8</a:t>
            </a:fld>
            <a:endParaRPr lang="en-US"/>
          </a:p>
        </p:txBody>
      </p:sp>
    </p:spTree>
    <p:extLst>
      <p:ext uri="{BB962C8B-B14F-4D97-AF65-F5344CB8AC3E}">
        <p14:creationId xmlns:p14="http://schemas.microsoft.com/office/powerpoint/2010/main" val="292168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CE95E-EFEF-9860-5378-9C9E82F1CA84}"/>
              </a:ext>
            </a:extLst>
          </p:cNvPr>
          <p:cNvSpPr>
            <a:spLocks noGrp="1"/>
          </p:cNvSpPr>
          <p:nvPr>
            <p:ph idx="1"/>
          </p:nvPr>
        </p:nvSpPr>
        <p:spPr>
          <a:xfrm>
            <a:off x="169333" y="889158"/>
            <a:ext cx="11853333" cy="5079683"/>
          </a:xfrm>
        </p:spPr>
        <p:txBody>
          <a:bodyPr>
            <a:noAutofit/>
          </a:bodyPr>
          <a:lstStyle/>
          <a:p>
            <a:r>
              <a:rPr lang="en-IN" dirty="0">
                <a:solidFill>
                  <a:srgbClr val="33CCCC"/>
                </a:solidFill>
                <a:latin typeface="+mn-lt"/>
              </a:rPr>
              <a:t>Study Design: </a:t>
            </a:r>
            <a:r>
              <a:rPr lang="en-IN" dirty="0">
                <a:latin typeface="+mn-lt"/>
              </a:rPr>
              <a:t>Cross-sectional study </a:t>
            </a:r>
          </a:p>
          <a:p>
            <a:endParaRPr lang="en-IN" dirty="0">
              <a:latin typeface="+mn-lt"/>
            </a:endParaRPr>
          </a:p>
          <a:p>
            <a:r>
              <a:rPr lang="en-IN" dirty="0">
                <a:solidFill>
                  <a:srgbClr val="33CCCC"/>
                </a:solidFill>
                <a:latin typeface="+mn-lt"/>
              </a:rPr>
              <a:t>Target Population: </a:t>
            </a:r>
            <a:r>
              <a:rPr lang="en-US" dirty="0">
                <a:latin typeface="+mn-lt"/>
              </a:rPr>
              <a:t>Queensland primary caregivers with an infant aged approximately 3 months who was born in Queensland during April–May 2017  (The three-month target age was chosen as it coincides with the period when infants are most vulnerable to SUDI ).</a:t>
            </a:r>
          </a:p>
          <a:p>
            <a:endParaRPr lang="en-US" dirty="0">
              <a:latin typeface="+mn-lt"/>
            </a:endParaRPr>
          </a:p>
          <a:p>
            <a:r>
              <a:rPr lang="en-US" dirty="0">
                <a:solidFill>
                  <a:srgbClr val="33CCCC"/>
                </a:solidFill>
                <a:latin typeface="+mn-lt"/>
              </a:rPr>
              <a:t>Data Collection: </a:t>
            </a:r>
            <a:r>
              <a:rPr lang="en-US" dirty="0">
                <a:latin typeface="+mn-lt"/>
              </a:rPr>
              <a:t>Data were collected via a self-report questionnaire.</a:t>
            </a:r>
          </a:p>
          <a:p>
            <a:pPr lvl="1"/>
            <a:r>
              <a:rPr lang="en-US" sz="2600" dirty="0">
                <a:latin typeface="+mn-lt"/>
              </a:rPr>
              <a:t>The Queensland Registry of Births, Deaths and Marriages (the Registry) facilitated the state-wide distribution of the survey to home addresses of eligible families (n =10,200) by using the Birth Notification register which provides the most comprehensive representation of the Queensland birth population.</a:t>
            </a:r>
          </a:p>
        </p:txBody>
      </p:sp>
      <p:sp>
        <p:nvSpPr>
          <p:cNvPr id="4" name="Slide Number Placeholder 3">
            <a:extLst>
              <a:ext uri="{FF2B5EF4-FFF2-40B4-BE49-F238E27FC236}">
                <a16:creationId xmlns:a16="http://schemas.microsoft.com/office/drawing/2014/main" id="{4696DE99-E267-5597-E3C6-D081C16C41E3}"/>
              </a:ext>
            </a:extLst>
          </p:cNvPr>
          <p:cNvSpPr>
            <a:spLocks noGrp="1"/>
          </p:cNvSpPr>
          <p:nvPr>
            <p:ph type="sldNum" sz="quarter" idx="12"/>
          </p:nvPr>
        </p:nvSpPr>
        <p:spPr/>
        <p:txBody>
          <a:bodyPr/>
          <a:lstStyle/>
          <a:p>
            <a:fld id="{2CBADB88-3314-7042-BE5F-DD54EEAFDD16}" type="slidenum">
              <a:rPr lang="en-US" smtClean="0"/>
              <a:t>9</a:t>
            </a:fld>
            <a:endParaRPr lang="en-US"/>
          </a:p>
        </p:txBody>
      </p:sp>
    </p:spTree>
    <p:extLst>
      <p:ext uri="{BB962C8B-B14F-4D97-AF65-F5344CB8AC3E}">
        <p14:creationId xmlns:p14="http://schemas.microsoft.com/office/powerpoint/2010/main" val="3244394992"/>
      </p:ext>
    </p:extLst>
  </p:cSld>
  <p:clrMapOvr>
    <a:masterClrMapping/>
  </p:clrMapOvr>
</p:sld>
</file>

<file path=ppt/theme/theme1.xml><?xml version="1.0" encoding="utf-8"?>
<a:theme xmlns:a="http://schemas.openxmlformats.org/drawingml/2006/main" name="NCKUph">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KUph" id="{CF57E279-D84C-D846-9D40-D4E985C0C208}" vid="{E75055CB-19AF-1C47-A616-D0453042B9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NCKUph</Template>
  <TotalTime>2367</TotalTime>
  <Words>5367</Words>
  <Application>Microsoft Office PowerPoint</Application>
  <PresentationFormat>Widescreen</PresentationFormat>
  <Paragraphs>371</Paragraphs>
  <Slides>59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Barlow</vt:lpstr>
      <vt:lpstr>Calibri</vt:lpstr>
      <vt:lpstr>Cambria</vt:lpstr>
      <vt:lpstr>Times New Roman</vt:lpstr>
      <vt:lpstr>NCKUph</vt:lpstr>
      <vt:lpstr>Infant Safe Sleep Practices</vt:lpstr>
      <vt:lpstr>Background</vt:lpstr>
      <vt:lpstr>Background</vt:lpstr>
      <vt:lpstr>Paper-1 </vt:lpstr>
      <vt:lpstr>PowerPoint Presentation</vt:lpstr>
      <vt:lpstr>PowerPoint Presentation</vt:lpstr>
      <vt:lpstr>PowerPoint Presentation</vt:lpstr>
      <vt:lpstr>PowerPoint Presentation</vt:lpstr>
      <vt:lpstr>PowerPoint Presentation</vt:lpstr>
      <vt:lpstr>PowerPoint Presentation</vt:lpstr>
      <vt:lpstr>Table 1 Socio-demographics of sample population and target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Paper-2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Papers</vt:lpstr>
      <vt:lpstr>Comparison of Papers</vt:lpstr>
      <vt:lpstr>Comparison of Papers</vt:lpstr>
      <vt:lpstr>Comparison of Papers</vt:lpstr>
      <vt:lpstr>Response to Comments</vt:lpstr>
      <vt:lpstr>PowerPoint Presentation</vt:lpstr>
      <vt:lpstr>PowerPoint Presentation</vt:lpstr>
      <vt:lpstr>PowerPoint Presentation</vt:lpstr>
      <vt:lpstr>Comment 3</vt:lpstr>
      <vt:lpstr>Response to Comment - 1 </vt:lpstr>
      <vt:lpstr>Response to Comment - 1 </vt:lpstr>
      <vt:lpstr>Response to Comment - 2</vt:lpstr>
      <vt:lpstr>Response to Comment - 2</vt:lpstr>
      <vt:lpstr>Response to Comment - 3</vt:lpstr>
      <vt:lpstr>Response to Comment - 3</vt:lpstr>
      <vt:lpstr>Comments on Paper - 2</vt:lpstr>
      <vt:lpstr>Comment - 1</vt:lpstr>
      <vt:lpstr>Comment - 2</vt:lpstr>
      <vt:lpstr>Response to Comment - 1 </vt:lpstr>
      <vt:lpstr>Response to Comment - 2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Swati</dc:creator>
  <cp:lastModifiedBy>Swati Jain</cp:lastModifiedBy>
  <cp:revision>11</cp:revision>
  <dcterms:created xsi:type="dcterms:W3CDTF">2025-02-19T09:38:04Z</dcterms:created>
  <dcterms:modified xsi:type="dcterms:W3CDTF">2025-04-09T07:11:17Z</dcterms:modified>
</cp:coreProperties>
</file>