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F37065-9FB1-4C70-806E-1331D52D2BAA}" type="datetimeFigureOut">
              <a:rPr lang="en-US" smtClean="0"/>
              <a:t>4/7/2025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02223E-46FB-4DFD-8CD9-867F05BC342C}" type="slidenum">
              <a:rPr lang="en-US" smtClean="0"/>
              <a:t>‹#›</a:t>
            </a:fld>
            <a:endParaRPr lang="en-US"/>
          </a:p>
        </p:txBody>
      </p:sp>
    </p:spTree>
    <p:extLst>
      <p:ext uri="{BB962C8B-B14F-4D97-AF65-F5344CB8AC3E}">
        <p14:creationId xmlns:p14="http://schemas.microsoft.com/office/powerpoint/2010/main" val="4212002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CC7C3-E488-EF10-1F94-FB83B6AC3B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B97564-CCD0-A8C1-3DBC-BE4A574722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6B3042-0D90-CB36-91A4-F4C629A62D51}"/>
              </a:ext>
            </a:extLst>
          </p:cNvPr>
          <p:cNvSpPr>
            <a:spLocks noGrp="1"/>
          </p:cNvSpPr>
          <p:nvPr>
            <p:ph type="dt" sz="half" idx="10"/>
          </p:nvPr>
        </p:nvSpPr>
        <p:spPr/>
        <p:txBody>
          <a:bodyPr/>
          <a:lstStyle/>
          <a:p>
            <a:fld id="{B9F8E8D4-61F3-4355-8170-D449491A2599}" type="datetime1">
              <a:rPr lang="en-US" smtClean="0"/>
              <a:t>4/7/2025</a:t>
            </a:fld>
            <a:endParaRPr lang="en-US"/>
          </a:p>
        </p:txBody>
      </p:sp>
      <p:sp>
        <p:nvSpPr>
          <p:cNvPr id="5" name="Footer Placeholder 4">
            <a:extLst>
              <a:ext uri="{FF2B5EF4-FFF2-40B4-BE49-F238E27FC236}">
                <a16:creationId xmlns:a16="http://schemas.microsoft.com/office/drawing/2014/main" id="{D0FB2C71-9008-D68B-F547-AD6B2FDC20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20EA52-B588-5741-1B25-F593AD843A07}"/>
              </a:ext>
            </a:extLst>
          </p:cNvPr>
          <p:cNvSpPr>
            <a:spLocks noGrp="1"/>
          </p:cNvSpPr>
          <p:nvPr>
            <p:ph type="sldNum" sz="quarter" idx="12"/>
          </p:nvPr>
        </p:nvSpPr>
        <p:spPr/>
        <p:txBody>
          <a:bodyPr/>
          <a:lstStyle/>
          <a:p>
            <a:fld id="{86A87F3B-F227-46A1-A2A3-39AB68A31E21}" type="slidenum">
              <a:rPr lang="en-US" smtClean="0"/>
              <a:t>‹#›</a:t>
            </a:fld>
            <a:endParaRPr lang="en-US"/>
          </a:p>
        </p:txBody>
      </p:sp>
    </p:spTree>
    <p:extLst>
      <p:ext uri="{BB962C8B-B14F-4D97-AF65-F5344CB8AC3E}">
        <p14:creationId xmlns:p14="http://schemas.microsoft.com/office/powerpoint/2010/main" val="2799724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A8641-0CA2-D5A6-9AE3-5BFD3B0013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AD304D-FEDF-2D43-7E65-7262C4680DC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2646B2-713A-2249-57B8-0E08213E819C}"/>
              </a:ext>
            </a:extLst>
          </p:cNvPr>
          <p:cNvSpPr>
            <a:spLocks noGrp="1"/>
          </p:cNvSpPr>
          <p:nvPr>
            <p:ph type="dt" sz="half" idx="10"/>
          </p:nvPr>
        </p:nvSpPr>
        <p:spPr/>
        <p:txBody>
          <a:bodyPr/>
          <a:lstStyle/>
          <a:p>
            <a:fld id="{2AFDCA37-A0AF-4311-B6C1-3AFC4AEFA4E0}" type="datetime1">
              <a:rPr lang="en-US" smtClean="0"/>
              <a:t>4/7/2025</a:t>
            </a:fld>
            <a:endParaRPr lang="en-US"/>
          </a:p>
        </p:txBody>
      </p:sp>
      <p:sp>
        <p:nvSpPr>
          <p:cNvPr id="5" name="Footer Placeholder 4">
            <a:extLst>
              <a:ext uri="{FF2B5EF4-FFF2-40B4-BE49-F238E27FC236}">
                <a16:creationId xmlns:a16="http://schemas.microsoft.com/office/drawing/2014/main" id="{71B9F42B-9274-3326-A3AC-E4E86A4648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8EA3A-3C07-953F-E0E8-9FF11645B40A}"/>
              </a:ext>
            </a:extLst>
          </p:cNvPr>
          <p:cNvSpPr>
            <a:spLocks noGrp="1"/>
          </p:cNvSpPr>
          <p:nvPr>
            <p:ph type="sldNum" sz="quarter" idx="12"/>
          </p:nvPr>
        </p:nvSpPr>
        <p:spPr/>
        <p:txBody>
          <a:bodyPr/>
          <a:lstStyle/>
          <a:p>
            <a:fld id="{86A87F3B-F227-46A1-A2A3-39AB68A31E21}" type="slidenum">
              <a:rPr lang="en-US" smtClean="0"/>
              <a:t>‹#›</a:t>
            </a:fld>
            <a:endParaRPr lang="en-US"/>
          </a:p>
        </p:txBody>
      </p:sp>
    </p:spTree>
    <p:extLst>
      <p:ext uri="{BB962C8B-B14F-4D97-AF65-F5344CB8AC3E}">
        <p14:creationId xmlns:p14="http://schemas.microsoft.com/office/powerpoint/2010/main" val="1445791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BF97F9-628E-E61B-6794-250F90E02E4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F6404F-A05F-AD7C-40C9-0B5D00AB3C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39752F-40EA-EBA6-8A8D-69AA2CD25576}"/>
              </a:ext>
            </a:extLst>
          </p:cNvPr>
          <p:cNvSpPr>
            <a:spLocks noGrp="1"/>
          </p:cNvSpPr>
          <p:nvPr>
            <p:ph type="dt" sz="half" idx="10"/>
          </p:nvPr>
        </p:nvSpPr>
        <p:spPr/>
        <p:txBody>
          <a:bodyPr/>
          <a:lstStyle/>
          <a:p>
            <a:fld id="{F47DEF70-80E1-4D89-AEE8-C3A80A55293F}" type="datetime1">
              <a:rPr lang="en-US" smtClean="0"/>
              <a:t>4/7/2025</a:t>
            </a:fld>
            <a:endParaRPr lang="en-US"/>
          </a:p>
        </p:txBody>
      </p:sp>
      <p:sp>
        <p:nvSpPr>
          <p:cNvPr id="5" name="Footer Placeholder 4">
            <a:extLst>
              <a:ext uri="{FF2B5EF4-FFF2-40B4-BE49-F238E27FC236}">
                <a16:creationId xmlns:a16="http://schemas.microsoft.com/office/drawing/2014/main" id="{6953726C-357A-01BA-22FB-F2FA8E361D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32DCD-3D81-87BD-958D-5104539A684F}"/>
              </a:ext>
            </a:extLst>
          </p:cNvPr>
          <p:cNvSpPr>
            <a:spLocks noGrp="1"/>
          </p:cNvSpPr>
          <p:nvPr>
            <p:ph type="sldNum" sz="quarter" idx="12"/>
          </p:nvPr>
        </p:nvSpPr>
        <p:spPr/>
        <p:txBody>
          <a:bodyPr/>
          <a:lstStyle/>
          <a:p>
            <a:fld id="{86A87F3B-F227-46A1-A2A3-39AB68A31E21}" type="slidenum">
              <a:rPr lang="en-US" smtClean="0"/>
              <a:t>‹#›</a:t>
            </a:fld>
            <a:endParaRPr lang="en-US"/>
          </a:p>
        </p:txBody>
      </p:sp>
    </p:spTree>
    <p:extLst>
      <p:ext uri="{BB962C8B-B14F-4D97-AF65-F5344CB8AC3E}">
        <p14:creationId xmlns:p14="http://schemas.microsoft.com/office/powerpoint/2010/main" val="900221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7DF29-371D-E2D2-E265-0090F9CBDA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629030-3639-0D79-2CA0-88868C36AB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DD5616-C52A-4B62-5DD4-321BA35735C6}"/>
              </a:ext>
            </a:extLst>
          </p:cNvPr>
          <p:cNvSpPr>
            <a:spLocks noGrp="1"/>
          </p:cNvSpPr>
          <p:nvPr>
            <p:ph type="dt" sz="half" idx="10"/>
          </p:nvPr>
        </p:nvSpPr>
        <p:spPr/>
        <p:txBody>
          <a:bodyPr/>
          <a:lstStyle/>
          <a:p>
            <a:fld id="{6ACCC500-7322-45C1-AF12-59DCCC97D538}" type="datetime1">
              <a:rPr lang="en-US" smtClean="0"/>
              <a:t>4/7/2025</a:t>
            </a:fld>
            <a:endParaRPr lang="en-US"/>
          </a:p>
        </p:txBody>
      </p:sp>
      <p:sp>
        <p:nvSpPr>
          <p:cNvPr id="5" name="Footer Placeholder 4">
            <a:extLst>
              <a:ext uri="{FF2B5EF4-FFF2-40B4-BE49-F238E27FC236}">
                <a16:creationId xmlns:a16="http://schemas.microsoft.com/office/drawing/2014/main" id="{3610B380-C0F3-5DE3-334D-1497342C5F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E6FCCD-1340-B757-6B23-14485ECDAC2B}"/>
              </a:ext>
            </a:extLst>
          </p:cNvPr>
          <p:cNvSpPr>
            <a:spLocks noGrp="1"/>
          </p:cNvSpPr>
          <p:nvPr>
            <p:ph type="sldNum" sz="quarter" idx="12"/>
          </p:nvPr>
        </p:nvSpPr>
        <p:spPr/>
        <p:txBody>
          <a:bodyPr/>
          <a:lstStyle/>
          <a:p>
            <a:fld id="{86A87F3B-F227-46A1-A2A3-39AB68A31E21}" type="slidenum">
              <a:rPr lang="en-US" smtClean="0"/>
              <a:t>‹#›</a:t>
            </a:fld>
            <a:endParaRPr lang="en-US"/>
          </a:p>
        </p:txBody>
      </p:sp>
    </p:spTree>
    <p:extLst>
      <p:ext uri="{BB962C8B-B14F-4D97-AF65-F5344CB8AC3E}">
        <p14:creationId xmlns:p14="http://schemas.microsoft.com/office/powerpoint/2010/main" val="508599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60410-1D95-2E9C-5D36-6E701FA27C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F42EFA-E6F5-6477-82F2-C9FFCEEA53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EF56E0-EEFA-4A78-682F-CE73DCBCA602}"/>
              </a:ext>
            </a:extLst>
          </p:cNvPr>
          <p:cNvSpPr>
            <a:spLocks noGrp="1"/>
          </p:cNvSpPr>
          <p:nvPr>
            <p:ph type="dt" sz="half" idx="10"/>
          </p:nvPr>
        </p:nvSpPr>
        <p:spPr/>
        <p:txBody>
          <a:bodyPr/>
          <a:lstStyle/>
          <a:p>
            <a:fld id="{03AB31D5-232A-47B8-839F-726C51D16A5F}" type="datetime1">
              <a:rPr lang="en-US" smtClean="0"/>
              <a:t>4/7/2025</a:t>
            </a:fld>
            <a:endParaRPr lang="en-US"/>
          </a:p>
        </p:txBody>
      </p:sp>
      <p:sp>
        <p:nvSpPr>
          <p:cNvPr id="5" name="Footer Placeholder 4">
            <a:extLst>
              <a:ext uri="{FF2B5EF4-FFF2-40B4-BE49-F238E27FC236}">
                <a16:creationId xmlns:a16="http://schemas.microsoft.com/office/drawing/2014/main" id="{EDC9587A-DB5B-8B9A-E139-87E253B24D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2E259F-284E-513E-8962-DD0A45279959}"/>
              </a:ext>
            </a:extLst>
          </p:cNvPr>
          <p:cNvSpPr>
            <a:spLocks noGrp="1"/>
          </p:cNvSpPr>
          <p:nvPr>
            <p:ph type="sldNum" sz="quarter" idx="12"/>
          </p:nvPr>
        </p:nvSpPr>
        <p:spPr/>
        <p:txBody>
          <a:bodyPr/>
          <a:lstStyle/>
          <a:p>
            <a:fld id="{86A87F3B-F227-46A1-A2A3-39AB68A31E21}" type="slidenum">
              <a:rPr lang="en-US" smtClean="0"/>
              <a:t>‹#›</a:t>
            </a:fld>
            <a:endParaRPr lang="en-US"/>
          </a:p>
        </p:txBody>
      </p:sp>
    </p:spTree>
    <p:extLst>
      <p:ext uri="{BB962C8B-B14F-4D97-AF65-F5344CB8AC3E}">
        <p14:creationId xmlns:p14="http://schemas.microsoft.com/office/powerpoint/2010/main" val="2659923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753DC-3CEE-A242-502E-4CC7FE8C70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DC4A5A-7F26-44F1-9D5E-ECD07979CE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D4D9F8-2C32-7B76-1C3E-F8FD7B9AD4E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8C9976-3EF4-AEC4-E987-B96964A33843}"/>
              </a:ext>
            </a:extLst>
          </p:cNvPr>
          <p:cNvSpPr>
            <a:spLocks noGrp="1"/>
          </p:cNvSpPr>
          <p:nvPr>
            <p:ph type="dt" sz="half" idx="10"/>
          </p:nvPr>
        </p:nvSpPr>
        <p:spPr/>
        <p:txBody>
          <a:bodyPr/>
          <a:lstStyle/>
          <a:p>
            <a:fld id="{B67F1A24-FCF6-4E48-8248-355ACBA1ABE8}" type="datetime1">
              <a:rPr lang="en-US" smtClean="0"/>
              <a:t>4/7/2025</a:t>
            </a:fld>
            <a:endParaRPr lang="en-US"/>
          </a:p>
        </p:txBody>
      </p:sp>
      <p:sp>
        <p:nvSpPr>
          <p:cNvPr id="6" name="Footer Placeholder 5">
            <a:extLst>
              <a:ext uri="{FF2B5EF4-FFF2-40B4-BE49-F238E27FC236}">
                <a16:creationId xmlns:a16="http://schemas.microsoft.com/office/drawing/2014/main" id="{252EF10D-888E-06FE-2631-E52A4B9C7E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23C836-E24E-0931-664B-3D8EF5CC434D}"/>
              </a:ext>
            </a:extLst>
          </p:cNvPr>
          <p:cNvSpPr>
            <a:spLocks noGrp="1"/>
          </p:cNvSpPr>
          <p:nvPr>
            <p:ph type="sldNum" sz="quarter" idx="12"/>
          </p:nvPr>
        </p:nvSpPr>
        <p:spPr/>
        <p:txBody>
          <a:bodyPr/>
          <a:lstStyle/>
          <a:p>
            <a:fld id="{86A87F3B-F227-46A1-A2A3-39AB68A31E21}" type="slidenum">
              <a:rPr lang="en-US" smtClean="0"/>
              <a:t>‹#›</a:t>
            </a:fld>
            <a:endParaRPr lang="en-US"/>
          </a:p>
        </p:txBody>
      </p:sp>
    </p:spTree>
    <p:extLst>
      <p:ext uri="{BB962C8B-B14F-4D97-AF65-F5344CB8AC3E}">
        <p14:creationId xmlns:p14="http://schemas.microsoft.com/office/powerpoint/2010/main" val="4178409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59FA4-139C-ADFB-DDA5-625B80B0CD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11634D-055C-CAB6-9388-A9A3BBA33B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FCF00B-474A-D95C-24F5-855ED09DF32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9E978E-A1B8-46E0-A181-31F2C73CD4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CFEF80-F834-674E-8CB7-77B6AFE229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24B2053-24EE-F9F5-9059-945CEDE57913}"/>
              </a:ext>
            </a:extLst>
          </p:cNvPr>
          <p:cNvSpPr>
            <a:spLocks noGrp="1"/>
          </p:cNvSpPr>
          <p:nvPr>
            <p:ph type="dt" sz="half" idx="10"/>
          </p:nvPr>
        </p:nvSpPr>
        <p:spPr/>
        <p:txBody>
          <a:bodyPr/>
          <a:lstStyle/>
          <a:p>
            <a:fld id="{57019D35-7049-4269-B7C9-6B9363055BC4}" type="datetime1">
              <a:rPr lang="en-US" smtClean="0"/>
              <a:t>4/7/2025</a:t>
            </a:fld>
            <a:endParaRPr lang="en-US"/>
          </a:p>
        </p:txBody>
      </p:sp>
      <p:sp>
        <p:nvSpPr>
          <p:cNvPr id="8" name="Footer Placeholder 7">
            <a:extLst>
              <a:ext uri="{FF2B5EF4-FFF2-40B4-BE49-F238E27FC236}">
                <a16:creationId xmlns:a16="http://schemas.microsoft.com/office/drawing/2014/main" id="{2218EC01-B4A8-0D82-2AA3-B5034EA34F3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7549AF-5F06-5E90-4CEA-D1DB30C5C96D}"/>
              </a:ext>
            </a:extLst>
          </p:cNvPr>
          <p:cNvSpPr>
            <a:spLocks noGrp="1"/>
          </p:cNvSpPr>
          <p:nvPr>
            <p:ph type="sldNum" sz="quarter" idx="12"/>
          </p:nvPr>
        </p:nvSpPr>
        <p:spPr/>
        <p:txBody>
          <a:bodyPr/>
          <a:lstStyle/>
          <a:p>
            <a:fld id="{86A87F3B-F227-46A1-A2A3-39AB68A31E21}" type="slidenum">
              <a:rPr lang="en-US" smtClean="0"/>
              <a:t>‹#›</a:t>
            </a:fld>
            <a:endParaRPr lang="en-US"/>
          </a:p>
        </p:txBody>
      </p:sp>
    </p:spTree>
    <p:extLst>
      <p:ext uri="{BB962C8B-B14F-4D97-AF65-F5344CB8AC3E}">
        <p14:creationId xmlns:p14="http://schemas.microsoft.com/office/powerpoint/2010/main" val="2183349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694C7-AC36-2416-CEEE-DC9459B042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E704A8-163B-2BD4-31C6-E24CDD7B5D8C}"/>
              </a:ext>
            </a:extLst>
          </p:cNvPr>
          <p:cNvSpPr>
            <a:spLocks noGrp="1"/>
          </p:cNvSpPr>
          <p:nvPr>
            <p:ph type="dt" sz="half" idx="10"/>
          </p:nvPr>
        </p:nvSpPr>
        <p:spPr/>
        <p:txBody>
          <a:bodyPr/>
          <a:lstStyle/>
          <a:p>
            <a:fld id="{C2A002E0-D463-46E5-B301-117B3042E72C}" type="datetime1">
              <a:rPr lang="en-US" smtClean="0"/>
              <a:t>4/7/2025</a:t>
            </a:fld>
            <a:endParaRPr lang="en-US"/>
          </a:p>
        </p:txBody>
      </p:sp>
      <p:sp>
        <p:nvSpPr>
          <p:cNvPr id="4" name="Footer Placeholder 3">
            <a:extLst>
              <a:ext uri="{FF2B5EF4-FFF2-40B4-BE49-F238E27FC236}">
                <a16:creationId xmlns:a16="http://schemas.microsoft.com/office/drawing/2014/main" id="{E24709E3-4984-5090-8126-253B0D123B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D4053C-FC5A-E476-CE47-A7E850BF281B}"/>
              </a:ext>
            </a:extLst>
          </p:cNvPr>
          <p:cNvSpPr>
            <a:spLocks noGrp="1"/>
          </p:cNvSpPr>
          <p:nvPr>
            <p:ph type="sldNum" sz="quarter" idx="12"/>
          </p:nvPr>
        </p:nvSpPr>
        <p:spPr/>
        <p:txBody>
          <a:bodyPr/>
          <a:lstStyle/>
          <a:p>
            <a:fld id="{86A87F3B-F227-46A1-A2A3-39AB68A31E21}" type="slidenum">
              <a:rPr lang="en-US" smtClean="0"/>
              <a:t>‹#›</a:t>
            </a:fld>
            <a:endParaRPr lang="en-US"/>
          </a:p>
        </p:txBody>
      </p:sp>
    </p:spTree>
    <p:extLst>
      <p:ext uri="{BB962C8B-B14F-4D97-AF65-F5344CB8AC3E}">
        <p14:creationId xmlns:p14="http://schemas.microsoft.com/office/powerpoint/2010/main" val="544922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415F6C-1EB2-C9A0-67F1-28F81A6BAA36}"/>
              </a:ext>
            </a:extLst>
          </p:cNvPr>
          <p:cNvSpPr>
            <a:spLocks noGrp="1"/>
          </p:cNvSpPr>
          <p:nvPr>
            <p:ph type="dt" sz="half" idx="10"/>
          </p:nvPr>
        </p:nvSpPr>
        <p:spPr/>
        <p:txBody>
          <a:bodyPr/>
          <a:lstStyle/>
          <a:p>
            <a:fld id="{11860525-6BA3-4F64-9937-AECEA56BDCDB}" type="datetime1">
              <a:rPr lang="en-US" smtClean="0"/>
              <a:t>4/7/2025</a:t>
            </a:fld>
            <a:endParaRPr lang="en-US"/>
          </a:p>
        </p:txBody>
      </p:sp>
      <p:sp>
        <p:nvSpPr>
          <p:cNvPr id="3" name="Footer Placeholder 2">
            <a:extLst>
              <a:ext uri="{FF2B5EF4-FFF2-40B4-BE49-F238E27FC236}">
                <a16:creationId xmlns:a16="http://schemas.microsoft.com/office/drawing/2014/main" id="{51E7BAFE-B716-5892-CBD5-4DD044EF5F8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86AAC5-775F-B522-BDB2-75E739FE9E1C}"/>
              </a:ext>
            </a:extLst>
          </p:cNvPr>
          <p:cNvSpPr>
            <a:spLocks noGrp="1"/>
          </p:cNvSpPr>
          <p:nvPr>
            <p:ph type="sldNum" sz="quarter" idx="12"/>
          </p:nvPr>
        </p:nvSpPr>
        <p:spPr/>
        <p:txBody>
          <a:bodyPr/>
          <a:lstStyle/>
          <a:p>
            <a:fld id="{86A87F3B-F227-46A1-A2A3-39AB68A31E21}" type="slidenum">
              <a:rPr lang="en-US" smtClean="0"/>
              <a:t>‹#›</a:t>
            </a:fld>
            <a:endParaRPr lang="en-US"/>
          </a:p>
        </p:txBody>
      </p:sp>
    </p:spTree>
    <p:extLst>
      <p:ext uri="{BB962C8B-B14F-4D97-AF65-F5344CB8AC3E}">
        <p14:creationId xmlns:p14="http://schemas.microsoft.com/office/powerpoint/2010/main" val="3002490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74A24-6C8C-A587-6140-2C7D8AA1C8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E28F813-FBDA-BE6D-083C-0A57A604F8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F29531-EA54-2DD4-8B8A-5F72A1AEEF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987952-20B1-9560-4C3E-3F4B2D384413}"/>
              </a:ext>
            </a:extLst>
          </p:cNvPr>
          <p:cNvSpPr>
            <a:spLocks noGrp="1"/>
          </p:cNvSpPr>
          <p:nvPr>
            <p:ph type="dt" sz="half" idx="10"/>
          </p:nvPr>
        </p:nvSpPr>
        <p:spPr/>
        <p:txBody>
          <a:bodyPr/>
          <a:lstStyle/>
          <a:p>
            <a:fld id="{48CC3C5A-1DEC-47D4-A0F8-BEFCE1498BBA}" type="datetime1">
              <a:rPr lang="en-US" smtClean="0"/>
              <a:t>4/7/2025</a:t>
            </a:fld>
            <a:endParaRPr lang="en-US"/>
          </a:p>
        </p:txBody>
      </p:sp>
      <p:sp>
        <p:nvSpPr>
          <p:cNvPr id="6" name="Footer Placeholder 5">
            <a:extLst>
              <a:ext uri="{FF2B5EF4-FFF2-40B4-BE49-F238E27FC236}">
                <a16:creationId xmlns:a16="http://schemas.microsoft.com/office/drawing/2014/main" id="{E441B665-81F6-3554-7AFF-F46C66AB61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16EC45-42AD-3E74-5F07-E1A23A908C49}"/>
              </a:ext>
            </a:extLst>
          </p:cNvPr>
          <p:cNvSpPr>
            <a:spLocks noGrp="1"/>
          </p:cNvSpPr>
          <p:nvPr>
            <p:ph type="sldNum" sz="quarter" idx="12"/>
          </p:nvPr>
        </p:nvSpPr>
        <p:spPr/>
        <p:txBody>
          <a:bodyPr/>
          <a:lstStyle/>
          <a:p>
            <a:fld id="{86A87F3B-F227-46A1-A2A3-39AB68A31E21}" type="slidenum">
              <a:rPr lang="en-US" smtClean="0"/>
              <a:t>‹#›</a:t>
            </a:fld>
            <a:endParaRPr lang="en-US"/>
          </a:p>
        </p:txBody>
      </p:sp>
    </p:spTree>
    <p:extLst>
      <p:ext uri="{BB962C8B-B14F-4D97-AF65-F5344CB8AC3E}">
        <p14:creationId xmlns:p14="http://schemas.microsoft.com/office/powerpoint/2010/main" val="439433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EE226-E8D0-8C3D-72D6-F43987372C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9F6019-BF55-0BB7-57A1-14C09DF4BE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42F99BE-53A7-0DC5-5310-B83AA550CF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BE331E-D586-2585-2DDA-3655A49DF9C3}"/>
              </a:ext>
            </a:extLst>
          </p:cNvPr>
          <p:cNvSpPr>
            <a:spLocks noGrp="1"/>
          </p:cNvSpPr>
          <p:nvPr>
            <p:ph type="dt" sz="half" idx="10"/>
          </p:nvPr>
        </p:nvSpPr>
        <p:spPr/>
        <p:txBody>
          <a:bodyPr/>
          <a:lstStyle/>
          <a:p>
            <a:fld id="{C2BEA9E0-E8AD-40F0-9E7A-9C2DCA1CAF76}" type="datetime1">
              <a:rPr lang="en-US" smtClean="0"/>
              <a:t>4/7/2025</a:t>
            </a:fld>
            <a:endParaRPr lang="en-US"/>
          </a:p>
        </p:txBody>
      </p:sp>
      <p:sp>
        <p:nvSpPr>
          <p:cNvPr id="6" name="Footer Placeholder 5">
            <a:extLst>
              <a:ext uri="{FF2B5EF4-FFF2-40B4-BE49-F238E27FC236}">
                <a16:creationId xmlns:a16="http://schemas.microsoft.com/office/drawing/2014/main" id="{FC53E336-2FF9-919D-EBCA-D3836551C1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CB68B-D8B4-15F6-AE5D-8EF80F163A4C}"/>
              </a:ext>
            </a:extLst>
          </p:cNvPr>
          <p:cNvSpPr>
            <a:spLocks noGrp="1"/>
          </p:cNvSpPr>
          <p:nvPr>
            <p:ph type="sldNum" sz="quarter" idx="12"/>
          </p:nvPr>
        </p:nvSpPr>
        <p:spPr/>
        <p:txBody>
          <a:bodyPr/>
          <a:lstStyle/>
          <a:p>
            <a:fld id="{86A87F3B-F227-46A1-A2A3-39AB68A31E21}" type="slidenum">
              <a:rPr lang="en-US" smtClean="0"/>
              <a:t>‹#›</a:t>
            </a:fld>
            <a:endParaRPr lang="en-US"/>
          </a:p>
        </p:txBody>
      </p:sp>
    </p:spTree>
    <p:extLst>
      <p:ext uri="{BB962C8B-B14F-4D97-AF65-F5344CB8AC3E}">
        <p14:creationId xmlns:p14="http://schemas.microsoft.com/office/powerpoint/2010/main" val="2689827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190BA6-D7EE-1CEE-61AB-13C04A717B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5BD431-3A3C-5DC0-A74C-50F27B75EA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4A6257-7117-2A25-ED37-C80367BE0A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3FE671E-FC6B-426B-A56B-DF301DD4D092}" type="datetime1">
              <a:rPr lang="en-US" smtClean="0"/>
              <a:t>4/7/2025</a:t>
            </a:fld>
            <a:endParaRPr lang="en-US"/>
          </a:p>
        </p:txBody>
      </p:sp>
      <p:sp>
        <p:nvSpPr>
          <p:cNvPr id="5" name="Footer Placeholder 4">
            <a:extLst>
              <a:ext uri="{FF2B5EF4-FFF2-40B4-BE49-F238E27FC236}">
                <a16:creationId xmlns:a16="http://schemas.microsoft.com/office/drawing/2014/main" id="{EC2E72DA-D38A-5322-C3B4-536B8FAACE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43C074E-0AC0-C46D-8511-A4B3F8F98A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6A87F3B-F227-46A1-A2A3-39AB68A31E21}" type="slidenum">
              <a:rPr lang="en-US" smtClean="0"/>
              <a:t>‹#›</a:t>
            </a:fld>
            <a:endParaRPr lang="en-US"/>
          </a:p>
        </p:txBody>
      </p:sp>
    </p:spTree>
    <p:extLst>
      <p:ext uri="{BB962C8B-B14F-4D97-AF65-F5344CB8AC3E}">
        <p14:creationId xmlns:p14="http://schemas.microsoft.com/office/powerpoint/2010/main" val="21106610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Fill">
            <a:extLst>
              <a:ext uri="{FF2B5EF4-FFF2-40B4-BE49-F238E27FC236}">
                <a16:creationId xmlns:a16="http://schemas.microsoft.com/office/drawing/2014/main" id="{C7D023E4-8DE1-436E-9847-ED6A4B4B04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1" y="0"/>
            <a:ext cx="1218894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1FEC590B-3306-47E9-BD67-97F3F76169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88952" cy="6858000"/>
            <a:chOff x="651279" y="598259"/>
            <a:chExt cx="10889442" cy="5680742"/>
          </a:xfrm>
        </p:grpSpPr>
        <p:sp>
          <p:nvSpPr>
            <p:cNvPr id="12" name="Color">
              <a:extLst>
                <a:ext uri="{FF2B5EF4-FFF2-40B4-BE49-F238E27FC236}">
                  <a16:creationId xmlns:a16="http://schemas.microsoft.com/office/drawing/2014/main" id="{54F87DBC-E43C-4CE4-A8C5-61E3D68194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Color">
              <a:extLst>
                <a:ext uri="{FF2B5EF4-FFF2-40B4-BE49-F238E27FC236}">
                  <a16:creationId xmlns:a16="http://schemas.microsoft.com/office/drawing/2014/main" id="{CD39A88A-7F84-4ACA-877B-E28BC26CD8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A47AAF5E-1692-48C9-98FB-6432BF0BC4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24" y="0"/>
            <a:ext cx="12188952" cy="6858000"/>
            <a:chOff x="0" y="0"/>
            <a:chExt cx="12188952" cy="6858000"/>
          </a:xfrm>
        </p:grpSpPr>
        <p:sp>
          <p:nvSpPr>
            <p:cNvPr id="16" name="Freeform: Shape 15">
              <a:extLst>
                <a:ext uri="{FF2B5EF4-FFF2-40B4-BE49-F238E27FC236}">
                  <a16:creationId xmlns:a16="http://schemas.microsoft.com/office/drawing/2014/main" id="{5F36A26D-E71D-4663-B197-8B7BFA37AD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7" name="Freeform: Shape 16">
              <a:extLst>
                <a:ext uri="{FF2B5EF4-FFF2-40B4-BE49-F238E27FC236}">
                  <a16:creationId xmlns:a16="http://schemas.microsoft.com/office/drawing/2014/main" id="{8A821CEB-DA96-4952-93B9-81F9C42BAD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Freeform: Shape 17">
              <a:extLst>
                <a:ext uri="{FF2B5EF4-FFF2-40B4-BE49-F238E27FC236}">
                  <a16:creationId xmlns:a16="http://schemas.microsoft.com/office/drawing/2014/main" id="{18C8EDE0-D69B-4F65-9AB7-DDE7EAD78E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9" name="Freeform: Shape 18">
              <a:extLst>
                <a:ext uri="{FF2B5EF4-FFF2-40B4-BE49-F238E27FC236}">
                  <a16:creationId xmlns:a16="http://schemas.microsoft.com/office/drawing/2014/main" id="{546F0982-BF10-4BF6-842A-F631654FF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0" name="Freeform: Shape 19">
              <a:extLst>
                <a:ext uri="{FF2B5EF4-FFF2-40B4-BE49-F238E27FC236}">
                  <a16:creationId xmlns:a16="http://schemas.microsoft.com/office/drawing/2014/main" id="{2B313509-2128-42CA-81B6-C9EC23E44C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1" name="Freeform: Shape 20">
              <a:extLst>
                <a:ext uri="{FF2B5EF4-FFF2-40B4-BE49-F238E27FC236}">
                  <a16:creationId xmlns:a16="http://schemas.microsoft.com/office/drawing/2014/main" id="{1589188C-E06E-4F8A-BDD1-02ADF1408F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22" name="Freeform: Shape 21">
              <a:extLst>
                <a:ext uri="{FF2B5EF4-FFF2-40B4-BE49-F238E27FC236}">
                  <a16:creationId xmlns:a16="http://schemas.microsoft.com/office/drawing/2014/main" id="{6B4E610F-FCD0-483F-B9F2-6DF2C28FE8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2" name="Title 1">
            <a:extLst>
              <a:ext uri="{FF2B5EF4-FFF2-40B4-BE49-F238E27FC236}">
                <a16:creationId xmlns:a16="http://schemas.microsoft.com/office/drawing/2014/main" id="{20788B03-ACC9-D823-85AA-5E93BF247467}"/>
              </a:ext>
            </a:extLst>
          </p:cNvPr>
          <p:cNvSpPr>
            <a:spLocks noGrp="1"/>
          </p:cNvSpPr>
          <p:nvPr>
            <p:ph type="ctrTitle"/>
          </p:nvPr>
        </p:nvSpPr>
        <p:spPr>
          <a:xfrm>
            <a:off x="1121781" y="1535489"/>
            <a:ext cx="10558405" cy="1228743"/>
          </a:xfrm>
        </p:spPr>
        <p:txBody>
          <a:bodyPr anchor="b">
            <a:normAutofit/>
          </a:bodyPr>
          <a:lstStyle/>
          <a:p>
            <a:r>
              <a:rPr lang="en-US" b="1" dirty="0">
                <a:solidFill>
                  <a:schemeClr val="bg1"/>
                </a:solidFill>
                <a:latin typeface="Arial" panose="020B0604020202020204" pitchFamily="34" charset="0"/>
                <a:cs typeface="Arial" panose="020B0604020202020204" pitchFamily="34" charset="0"/>
              </a:rPr>
              <a:t>Commenter 2 for Chi-Wei </a:t>
            </a:r>
          </a:p>
        </p:txBody>
      </p:sp>
      <p:sp>
        <p:nvSpPr>
          <p:cNvPr id="3" name="Subtitle 2">
            <a:extLst>
              <a:ext uri="{FF2B5EF4-FFF2-40B4-BE49-F238E27FC236}">
                <a16:creationId xmlns:a16="http://schemas.microsoft.com/office/drawing/2014/main" id="{3EDD8CA9-C2E3-654C-34F7-E2B250C6B57D}"/>
              </a:ext>
            </a:extLst>
          </p:cNvPr>
          <p:cNvSpPr>
            <a:spLocks noGrp="1"/>
          </p:cNvSpPr>
          <p:nvPr>
            <p:ph type="subTitle" idx="1"/>
          </p:nvPr>
        </p:nvSpPr>
        <p:spPr>
          <a:xfrm>
            <a:off x="789708" y="3866064"/>
            <a:ext cx="10558405" cy="2234485"/>
          </a:xfrm>
        </p:spPr>
        <p:txBody>
          <a:bodyPr anchor="t">
            <a:normAutofit/>
          </a:bodyPr>
          <a:lstStyle/>
          <a:p>
            <a:r>
              <a:rPr lang="en-US" sz="3200" b="1" dirty="0">
                <a:solidFill>
                  <a:schemeClr val="bg1"/>
                </a:solidFill>
                <a:latin typeface="Arial" panose="020B0604020202020204" pitchFamily="34" charset="0"/>
                <a:cs typeface="Arial" panose="020B0604020202020204" pitchFamily="34" charset="0"/>
              </a:rPr>
              <a:t>Thembekile Precious Dlamini-T88137024</a:t>
            </a:r>
          </a:p>
          <a:p>
            <a:r>
              <a:rPr lang="en-US" sz="3200" b="1" dirty="0">
                <a:solidFill>
                  <a:schemeClr val="bg1"/>
                </a:solidFill>
                <a:latin typeface="Arial" panose="020B0604020202020204" pitchFamily="34" charset="0"/>
                <a:cs typeface="Arial" panose="020B0604020202020204" pitchFamily="34" charset="0"/>
              </a:rPr>
              <a:t>PhD 1</a:t>
            </a:r>
          </a:p>
          <a:p>
            <a:endParaRPr lang="en-US" sz="3200" b="1" dirty="0">
              <a:solidFill>
                <a:schemeClr val="bg1"/>
              </a:solidFill>
              <a:latin typeface="Arial" panose="020B0604020202020204" pitchFamily="34" charset="0"/>
              <a:cs typeface="Arial" panose="020B0604020202020204" pitchFamily="34" charset="0"/>
            </a:endParaRPr>
          </a:p>
          <a:p>
            <a:r>
              <a:rPr lang="en-US" sz="3200" b="1" dirty="0">
                <a:solidFill>
                  <a:schemeClr val="bg1"/>
                </a:solidFill>
                <a:latin typeface="Arial" panose="020B0604020202020204" pitchFamily="34" charset="0"/>
                <a:cs typeface="Arial" panose="020B0604020202020204" pitchFamily="34" charset="0"/>
              </a:rPr>
              <a:t>09/04/2025</a:t>
            </a:r>
          </a:p>
        </p:txBody>
      </p:sp>
      <p:sp>
        <p:nvSpPr>
          <p:cNvPr id="4" name="Slide Number Placeholder 3">
            <a:extLst>
              <a:ext uri="{FF2B5EF4-FFF2-40B4-BE49-F238E27FC236}">
                <a16:creationId xmlns:a16="http://schemas.microsoft.com/office/drawing/2014/main" id="{841BB8B6-F5AE-247D-6521-32A479C5133F}"/>
              </a:ext>
            </a:extLst>
          </p:cNvPr>
          <p:cNvSpPr>
            <a:spLocks noGrp="1"/>
          </p:cNvSpPr>
          <p:nvPr>
            <p:ph type="sldNum" sz="quarter" idx="12"/>
          </p:nvPr>
        </p:nvSpPr>
        <p:spPr>
          <a:xfrm>
            <a:off x="11548272" y="6217920"/>
            <a:ext cx="640080" cy="640080"/>
          </a:xfrm>
        </p:spPr>
        <p:txBody>
          <a:bodyPr>
            <a:normAutofit/>
          </a:bodyPr>
          <a:lstStyle/>
          <a:p>
            <a:pPr algn="ctr">
              <a:spcAft>
                <a:spcPts val="600"/>
              </a:spcAft>
            </a:pPr>
            <a:fld id="{86A87F3B-F227-46A1-A2A3-39AB68A31E21}" type="slidenum">
              <a:rPr lang="en-US" sz="1600">
                <a:solidFill>
                  <a:schemeClr val="bg1"/>
                </a:solidFill>
              </a:rPr>
              <a:pPr algn="ctr">
                <a:spcAft>
                  <a:spcPts val="600"/>
                </a:spcAft>
              </a:pPr>
              <a:t>1</a:t>
            </a:fld>
            <a:endParaRPr lang="en-US" sz="1600">
              <a:solidFill>
                <a:schemeClr val="bg1"/>
              </a:solidFill>
            </a:endParaRPr>
          </a:p>
        </p:txBody>
      </p:sp>
    </p:spTree>
    <p:extLst>
      <p:ext uri="{BB962C8B-B14F-4D97-AF65-F5344CB8AC3E}">
        <p14:creationId xmlns:p14="http://schemas.microsoft.com/office/powerpoint/2010/main" val="3894040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D6D1A-6FE5-DDCF-50EB-EEB360E3664A}"/>
              </a:ext>
            </a:extLst>
          </p:cNvPr>
          <p:cNvSpPr>
            <a:spLocks noGrp="1"/>
          </p:cNvSpPr>
          <p:nvPr>
            <p:ph type="title"/>
          </p:nvPr>
        </p:nvSpPr>
        <p:spPr>
          <a:xfrm>
            <a:off x="838200" y="66448"/>
            <a:ext cx="10515600" cy="614589"/>
          </a:xfrm>
        </p:spPr>
        <p:txBody>
          <a:bodyPr>
            <a:normAutofit fontScale="90000"/>
          </a:bodyPr>
          <a:lstStyle/>
          <a:p>
            <a:r>
              <a:rPr lang="en-US" b="1" dirty="0">
                <a:latin typeface="Arial" panose="020B0604020202020204" pitchFamily="34" charset="0"/>
                <a:cs typeface="Arial" panose="020B0604020202020204" pitchFamily="34" charset="0"/>
              </a:rPr>
              <a:t>Comment 1</a:t>
            </a:r>
          </a:p>
        </p:txBody>
      </p:sp>
      <p:sp>
        <p:nvSpPr>
          <p:cNvPr id="3" name="Content Placeholder 2">
            <a:extLst>
              <a:ext uri="{FF2B5EF4-FFF2-40B4-BE49-F238E27FC236}">
                <a16:creationId xmlns:a16="http://schemas.microsoft.com/office/drawing/2014/main" id="{4E5B901D-111D-C1B8-3192-D9A233B9ABA8}"/>
              </a:ext>
            </a:extLst>
          </p:cNvPr>
          <p:cNvSpPr>
            <a:spLocks noGrp="1"/>
          </p:cNvSpPr>
          <p:nvPr>
            <p:ph idx="1"/>
          </p:nvPr>
        </p:nvSpPr>
        <p:spPr>
          <a:xfrm>
            <a:off x="838200" y="681038"/>
            <a:ext cx="10515600" cy="6176962"/>
          </a:xfrm>
        </p:spPr>
        <p:txBody>
          <a:bodyPr>
            <a:normAutofit/>
          </a:bodyPr>
          <a:lstStyle/>
          <a:p>
            <a:r>
              <a:rPr lang="en-US" dirty="0">
                <a:latin typeface="Arial" panose="020B0604020202020204" pitchFamily="34" charset="0"/>
                <a:cs typeface="Arial" panose="020B0604020202020204" pitchFamily="34" charset="0"/>
              </a:rPr>
              <a:t>The study results shows a significant shift in spirometry interpretation with the use of GLI Global equations but doesn’t fully explore the clinical consequences such how will clinicians adapt to these changes in spirometry results, in terms of diagnosing conditions like obstructive lung diseases?</a:t>
            </a:r>
          </a:p>
          <a:p>
            <a:pPr marL="0" indent="0">
              <a:buNone/>
            </a:pPr>
            <a:endParaRPr lang="en-US" dirty="0">
              <a:latin typeface="Arial" panose="020B0604020202020204" pitchFamily="34" charset="0"/>
              <a:cs typeface="Arial" panose="020B0604020202020204" pitchFamily="34" charset="0"/>
            </a:endParaRPr>
          </a:p>
          <a:p>
            <a:r>
              <a:rPr lang="en-US" dirty="0">
                <a:solidFill>
                  <a:srgbClr val="FF0000"/>
                </a:solidFill>
                <a:latin typeface="Arial" panose="020B0604020202020204" pitchFamily="34" charset="0"/>
                <a:cs typeface="Arial" panose="020B0604020202020204" pitchFamily="34" charset="0"/>
              </a:rPr>
              <a:t>Could these changes lead to misdiagnosis or overdiagnosis?</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r>
              <a:rPr lang="en-US" b="1" dirty="0">
                <a:solidFill>
                  <a:srgbClr val="0070C0"/>
                </a:solidFill>
                <a:latin typeface="Arial" panose="020B0604020202020204" pitchFamily="34" charset="0"/>
                <a:cs typeface="Arial" panose="020B0604020202020204" pitchFamily="34" charset="0"/>
              </a:rPr>
              <a:t>I think the </a:t>
            </a:r>
            <a:r>
              <a:rPr lang="en-US" dirty="0">
                <a:solidFill>
                  <a:srgbClr val="0070C0"/>
                </a:solidFill>
                <a:latin typeface="Arial" panose="020B0604020202020204" pitchFamily="34" charset="0"/>
                <a:cs typeface="Arial" panose="020B0604020202020204" pitchFamily="34" charset="0"/>
              </a:rPr>
              <a:t>authors were supposed to give more details on the clinical implications for healthcare providers working with diverse populations. For example, provide a guidance on how to interpret changes in spirometry results or highlight a need for developing a new diagnostic criteria based on the GLI Global equations. </a:t>
            </a:r>
          </a:p>
        </p:txBody>
      </p:sp>
      <p:sp>
        <p:nvSpPr>
          <p:cNvPr id="4" name="Slide Number Placeholder 3">
            <a:extLst>
              <a:ext uri="{FF2B5EF4-FFF2-40B4-BE49-F238E27FC236}">
                <a16:creationId xmlns:a16="http://schemas.microsoft.com/office/drawing/2014/main" id="{8FA68EE6-8BFE-7A0F-BE90-1EE4960CD9A6}"/>
              </a:ext>
            </a:extLst>
          </p:cNvPr>
          <p:cNvSpPr>
            <a:spLocks noGrp="1"/>
          </p:cNvSpPr>
          <p:nvPr>
            <p:ph type="sldNum" sz="quarter" idx="12"/>
          </p:nvPr>
        </p:nvSpPr>
        <p:spPr/>
        <p:txBody>
          <a:bodyPr/>
          <a:lstStyle/>
          <a:p>
            <a:fld id="{86A87F3B-F227-46A1-A2A3-39AB68A31E21}" type="slidenum">
              <a:rPr lang="en-US" smtClean="0"/>
              <a:t>2</a:t>
            </a:fld>
            <a:endParaRPr lang="en-US"/>
          </a:p>
        </p:txBody>
      </p:sp>
    </p:spTree>
    <p:extLst>
      <p:ext uri="{BB962C8B-B14F-4D97-AF65-F5344CB8AC3E}">
        <p14:creationId xmlns:p14="http://schemas.microsoft.com/office/powerpoint/2010/main" val="3304679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BD33C-30C4-5481-0AF1-F6E0B9F117CC}"/>
              </a:ext>
            </a:extLst>
          </p:cNvPr>
          <p:cNvSpPr>
            <a:spLocks noGrp="1"/>
          </p:cNvSpPr>
          <p:nvPr>
            <p:ph type="title"/>
          </p:nvPr>
        </p:nvSpPr>
        <p:spPr>
          <a:xfrm>
            <a:off x="838200" y="365125"/>
            <a:ext cx="10515600" cy="854075"/>
          </a:xfrm>
        </p:spPr>
        <p:txBody>
          <a:bodyPr/>
          <a:lstStyle/>
          <a:p>
            <a:r>
              <a:rPr lang="en-US" b="1" dirty="0">
                <a:latin typeface="Arial" panose="020B0604020202020204" pitchFamily="34" charset="0"/>
                <a:cs typeface="Arial" panose="020B0604020202020204" pitchFamily="34" charset="0"/>
              </a:rPr>
              <a:t>Comment 2</a:t>
            </a:r>
          </a:p>
        </p:txBody>
      </p:sp>
      <p:sp>
        <p:nvSpPr>
          <p:cNvPr id="3" name="Content Placeholder 2">
            <a:extLst>
              <a:ext uri="{FF2B5EF4-FFF2-40B4-BE49-F238E27FC236}">
                <a16:creationId xmlns:a16="http://schemas.microsoft.com/office/drawing/2014/main" id="{1FF97EE6-E31F-72BF-3205-9986EBAF1894}"/>
              </a:ext>
            </a:extLst>
          </p:cNvPr>
          <p:cNvSpPr>
            <a:spLocks noGrp="1"/>
          </p:cNvSpPr>
          <p:nvPr>
            <p:ph idx="1"/>
          </p:nvPr>
        </p:nvSpPr>
        <p:spPr>
          <a:xfrm>
            <a:off x="522514" y="1447800"/>
            <a:ext cx="10831286" cy="4729163"/>
          </a:xfrm>
        </p:spPr>
        <p:txBody>
          <a:bodyPr/>
          <a:lstStyle/>
          <a:p>
            <a:r>
              <a:rPr lang="en-US" dirty="0">
                <a:latin typeface="Arial" panose="020B0604020202020204" pitchFamily="34" charset="0"/>
                <a:cs typeface="Arial" panose="020B0604020202020204" pitchFamily="34" charset="0"/>
              </a:rPr>
              <a:t>The study compared the GLI Global reference equations to the GLI-2012 standard, but it did not account for other potential confounding factors that may influence lung function results. For example, environmental exposures (air pollution), socioeconomic status, and access to healthcare, which differs across racial and ethnic groups, and could significantly affect spirometry outcomes.</a:t>
            </a:r>
          </a:p>
          <a:p>
            <a:endParaRPr lang="en-US" dirty="0">
              <a:latin typeface="Arial" panose="020B0604020202020204" pitchFamily="34" charset="0"/>
              <a:cs typeface="Arial" panose="020B0604020202020204" pitchFamily="34" charset="0"/>
            </a:endParaRPr>
          </a:p>
          <a:p>
            <a:r>
              <a:rPr lang="en-US" dirty="0">
                <a:solidFill>
                  <a:srgbClr val="0070C0"/>
                </a:solidFill>
                <a:latin typeface="Arial" panose="020B0604020202020204" pitchFamily="34" charset="0"/>
                <a:cs typeface="Arial" panose="020B0604020202020204" pitchFamily="34" charset="0"/>
              </a:rPr>
              <a:t>Controlling for confounders would </a:t>
            </a:r>
            <a:r>
              <a:rPr lang="en-US" dirty="0">
                <a:solidFill>
                  <a:srgbClr val="0070C0"/>
                </a:solidFill>
              </a:rPr>
              <a:t>provide a more comprehensive understanding of the observed differences</a:t>
            </a:r>
            <a:r>
              <a:rPr lang="en-US" dirty="0">
                <a:solidFill>
                  <a:srgbClr val="0070C0"/>
                </a:solidFill>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EA4676A6-CF44-5515-C408-6560790EB2FB}"/>
              </a:ext>
            </a:extLst>
          </p:cNvPr>
          <p:cNvSpPr>
            <a:spLocks noGrp="1"/>
          </p:cNvSpPr>
          <p:nvPr>
            <p:ph type="sldNum" sz="quarter" idx="12"/>
          </p:nvPr>
        </p:nvSpPr>
        <p:spPr/>
        <p:txBody>
          <a:bodyPr/>
          <a:lstStyle/>
          <a:p>
            <a:fld id="{86A87F3B-F227-46A1-A2A3-39AB68A31E21}" type="slidenum">
              <a:rPr lang="en-US" smtClean="0"/>
              <a:t>3</a:t>
            </a:fld>
            <a:endParaRPr lang="en-US"/>
          </a:p>
        </p:txBody>
      </p:sp>
    </p:spTree>
    <p:extLst>
      <p:ext uri="{BB962C8B-B14F-4D97-AF65-F5344CB8AC3E}">
        <p14:creationId xmlns:p14="http://schemas.microsoft.com/office/powerpoint/2010/main" val="14686186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45</TotalTime>
  <Words>201</Words>
  <Application>Microsoft Office PowerPoint</Application>
  <PresentationFormat>Widescreen</PresentationFormat>
  <Paragraphs>18</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Aptos</vt:lpstr>
      <vt:lpstr>Aptos Display</vt:lpstr>
      <vt:lpstr>Arial</vt:lpstr>
      <vt:lpstr>Office Theme</vt:lpstr>
      <vt:lpstr>Commenter 2 for Chi-Wei </vt:lpstr>
      <vt:lpstr>Comment 1</vt:lpstr>
      <vt:lpstr>Comment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德拉天貝 Thembekile Precious Dlamini</dc:creator>
  <cp:lastModifiedBy>德拉天貝 Thembekile Precious Dlamini</cp:lastModifiedBy>
  <cp:revision>2</cp:revision>
  <dcterms:created xsi:type="dcterms:W3CDTF">2025-04-07T14:46:49Z</dcterms:created>
  <dcterms:modified xsi:type="dcterms:W3CDTF">2025-04-07T15:35:08Z</dcterms:modified>
</cp:coreProperties>
</file>