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4"/>
  </p:normalViewPr>
  <p:slideViewPr>
    <p:cSldViewPr>
      <p:cViewPr varScale="1">
        <p:scale>
          <a:sx n="135" d="100"/>
          <a:sy n="135" d="100"/>
        </p:scale>
        <p:origin x="84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64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532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95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595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614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492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36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56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832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74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941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C0048-6331-432C-81F8-379CB057017D}" type="datetimeFigureOut">
              <a:rPr lang="zh-TW" altLang="en-US" smtClean="0"/>
              <a:t>2025/4/5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3C319-40D8-4B67-8C28-F7E68AFFD9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822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Comments on Paper 1 of Chih-Wei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T88121057 Jheng-Yan, Wu</a:t>
            </a:r>
          </a:p>
          <a:p>
            <a:r>
              <a:rPr lang="en-US" altLang="zh-TW" dirty="0"/>
              <a:t>PhD 2</a:t>
            </a:r>
            <a:r>
              <a:rPr lang="en-US" altLang="zh-TW" baseline="30000" dirty="0"/>
              <a:t>nd</a:t>
            </a:r>
            <a:r>
              <a:rPr lang="en-US" altLang="zh-TW" dirty="0"/>
              <a:t>  Year Student 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579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545E35-33EC-52C7-010D-31F88FD8A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DEB53B-3517-36B9-AE05-6475FC98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29"/>
            <a:ext cx="8229600" cy="857250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latin typeface="Arial" panose="020B0604020202020204" pitchFamily="34" charset="0"/>
                <a:cs typeface="Arial" panose="020B0604020202020204" pitchFamily="34" charset="0"/>
              </a:rPr>
              <a:t>Comment 1</a:t>
            </a:r>
            <a:endParaRPr lang="zh-TW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13683840-6366-07A2-DE51-E800FB655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71550"/>
            <a:ext cx="8229600" cy="4197944"/>
          </a:xfrm>
        </p:spPr>
        <p:txBody>
          <a:bodyPr wrap="square">
            <a:sp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Under the race-neutral equations, the prevalence of non-obstructive impairment would increase by 141% among Black individuals, while it would decrease by 69% among White individuals.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Do the reclassified impairments under race-neutral equations accurately reflect </a:t>
            </a:r>
            <a:r>
              <a:rPr lang="en-US" altLang="zh-TW" sz="2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true underlying disease</a:t>
            </a:r>
            <a:r>
              <a:rPr lang="en-US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or might they instead lead to </a:t>
            </a:r>
            <a:r>
              <a:rPr lang="en-US" altLang="zh-TW" sz="2800" b="1" kern="100" dirty="0">
                <a:solidFill>
                  <a:schemeClr val="accent2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overdiagnosis or underdiagnosis</a:t>
            </a:r>
            <a:r>
              <a:rPr lang="en-US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?</a:t>
            </a:r>
            <a:endParaRPr lang="zh-TW" altLang="zh-TW" sz="2800" kern="100" dirty="0">
              <a:effectLst/>
              <a:latin typeface="Aptos" panose="020B00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52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F01EA-CE04-1E33-3D22-268E92DCB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494461-5F1D-7A59-2627-F6240656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29"/>
            <a:ext cx="8229600" cy="857250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latin typeface="Arial" panose="020B0604020202020204" pitchFamily="34" charset="0"/>
                <a:cs typeface="Arial" panose="020B0604020202020204" pitchFamily="34" charset="0"/>
              </a:rPr>
              <a:t>Comment 2</a:t>
            </a:r>
            <a:endParaRPr lang="zh-TW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82F493EC-B90E-541D-38AA-111387DEF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8375"/>
            <a:ext cx="8229600" cy="2646750"/>
          </a:xfrm>
        </p:spPr>
        <p:txBody>
          <a:bodyPr wrap="square">
            <a:sp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Although the authors argue that race is a crude classification that should be avoided, race is still commonly used as a proxy for biological differences in research, especially given that </a:t>
            </a:r>
            <a:r>
              <a:rPr lang="en-US" altLang="zh-TW" sz="2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genetic testing is not yet widely accessible</a:t>
            </a:r>
            <a:r>
              <a:rPr lang="en-US" altLang="zh-TW" sz="2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What are your thoughts on this?</a:t>
            </a:r>
            <a:endParaRPr lang="zh-TW" altLang="zh-TW" sz="2800" kern="100" dirty="0">
              <a:effectLst/>
              <a:latin typeface="Aptos" panose="020B00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645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118</Words>
  <Application>Microsoft Office PowerPoint</Application>
  <PresentationFormat>如螢幕大小 (16:9)</PresentationFormat>
  <Paragraphs>8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Aptos</vt:lpstr>
      <vt:lpstr>Arial</vt:lpstr>
      <vt:lpstr>Calibri</vt:lpstr>
      <vt:lpstr>Office 佈景主題</vt:lpstr>
      <vt:lpstr>Comments on Paper 1 of Chih-Wei</vt:lpstr>
      <vt:lpstr>Comment 1</vt:lpstr>
      <vt:lpstr>Comment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Paper 2 of Rod</dc:title>
  <dc:creator>dr</dc:creator>
  <cp:lastModifiedBy>吳政彥 JHENG YAN WU</cp:lastModifiedBy>
  <cp:revision>105</cp:revision>
  <dcterms:created xsi:type="dcterms:W3CDTF">2023-09-25T08:26:28Z</dcterms:created>
  <dcterms:modified xsi:type="dcterms:W3CDTF">2025-04-05T05:43:21Z</dcterms:modified>
</cp:coreProperties>
</file>