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80" r:id="rId2"/>
    <p:sldId id="2145706279" r:id="rId3"/>
    <p:sldId id="2145706281" r:id="rId4"/>
    <p:sldId id="2145706280" r:id="rId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1" autoAdjust="0"/>
  </p:normalViewPr>
  <p:slideViewPr>
    <p:cSldViewPr>
      <p:cViewPr varScale="1">
        <p:scale>
          <a:sx n="80" d="100"/>
          <a:sy n="80" d="100"/>
        </p:scale>
        <p:origin x="880" y="7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56A22BAA-86BD-4F1B-AA5E-859864C71828}" type="datetimeFigureOut">
              <a:rPr lang="zh-TW" altLang="en-US" smtClean="0"/>
              <a:pPr/>
              <a:t>2025/3/15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軟正黑體" panose="020B0604030504040204" pitchFamily="34" charset="-120"/>
              </a:defRPr>
            </a:lvl1pPr>
          </a:lstStyle>
          <a:p>
            <a:fld id="{F2ACD873-F1C7-44A5-93F8-E1F5157A02F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538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ACD873-F1C7-44A5-93F8-E1F5157A02F0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145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38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6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2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511" y="4841069"/>
            <a:ext cx="791634" cy="139303"/>
          </a:xfrm>
        </p:spPr>
        <p:txBody>
          <a:bodyPr/>
          <a:lstStyle>
            <a:lvl1pPr eaLnBrk="0" hangingPunct="0">
              <a:defRPr kumimoji="0"/>
            </a:lvl1pPr>
          </a:lstStyle>
          <a:p>
            <a:pPr>
              <a:defRPr/>
            </a:pPr>
            <a:fld id="{C6B2CB16-8E41-41E1-80BB-C2F6882BE079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8644"/>
            <a:ext cx="1460500" cy="37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6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28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9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8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25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37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27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10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D28B0-4DC9-4ABA-81B0-A8B9EE2D642D}" type="datetimeFigureOut">
              <a:rPr lang="zh-TW" altLang="en-US" smtClean="0"/>
              <a:t>2025/3/15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37E-74A6-4D79-88A5-49CDC2D2C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7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BF2D28B0-4DC9-4ABA-81B0-A8B9EE2D642D}" type="datetimeFigureOut">
              <a:rPr lang="zh-TW" altLang="en-US" smtClean="0"/>
              <a:pPr/>
              <a:t>2025/3/15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軟正黑體" panose="020B0604030504040204" pitchFamily="34" charset="-120"/>
              </a:defRPr>
            </a:lvl1pPr>
          </a:lstStyle>
          <a:p>
            <a:fld id="{A3EBA37E-74A6-4D79-88A5-49CDC2D2C04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502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29326" y="805716"/>
            <a:ext cx="8964859" cy="1631216"/>
            <a:chOff x="290156" y="-166128"/>
            <a:chExt cx="4807076" cy="1631216"/>
          </a:xfrm>
        </p:grpSpPr>
        <p:sp>
          <p:nvSpPr>
            <p:cNvPr id="5" name="文字方塊 4"/>
            <p:cNvSpPr txBox="1"/>
            <p:nvPr/>
          </p:nvSpPr>
          <p:spPr>
            <a:xfrm>
              <a:off x="337872" y="-166128"/>
              <a:ext cx="4759360" cy="16312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4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Comment for Chiu-wen's paper </a:t>
              </a:r>
            </a:p>
            <a:p>
              <a:pPr algn="ctr"/>
              <a:endPara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6" name="直線接點 5"/>
            <p:cNvCxnSpPr>
              <a:cxnSpLocks/>
            </p:cNvCxnSpPr>
            <p:nvPr/>
          </p:nvCxnSpPr>
          <p:spPr>
            <a:xfrm>
              <a:off x="290156" y="-166128"/>
              <a:ext cx="14242" cy="1631216"/>
            </a:xfrm>
            <a:prstGeom prst="line">
              <a:avLst/>
            </a:prstGeom>
            <a:ln w="177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/>
          <p:nvPr/>
        </p:nvSpPr>
        <p:spPr>
          <a:xfrm>
            <a:off x="4355976" y="3309154"/>
            <a:ext cx="4667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T88121502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Hung-Jui Chen</a:t>
            </a:r>
            <a:endParaRPr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912432" y="3832374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2025/03/19</a:t>
            </a:r>
            <a:endParaRPr lang="zh-TW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8C59438-329B-24F5-345F-864547A24770}"/>
              </a:ext>
            </a:extLst>
          </p:cNvPr>
          <p:cNvSpPr txBox="1"/>
          <p:nvPr/>
        </p:nvSpPr>
        <p:spPr>
          <a:xfrm>
            <a:off x="5124080" y="2803063"/>
            <a:ext cx="3842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PhD 2nd Year Student </a:t>
            </a:r>
          </a:p>
        </p:txBody>
      </p:sp>
    </p:spTree>
    <p:extLst>
      <p:ext uri="{BB962C8B-B14F-4D97-AF65-F5344CB8AC3E}">
        <p14:creationId xmlns:p14="http://schemas.microsoft.com/office/powerpoint/2010/main" val="235199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BFD4F-2CF4-D1D3-67F4-C403C8DB3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36683A64-A088-1214-9CE2-C6282D84D47B}"/>
              </a:ext>
            </a:extLst>
          </p:cNvPr>
          <p:cNvSpPr txBox="1"/>
          <p:nvPr/>
        </p:nvSpPr>
        <p:spPr>
          <a:xfrm>
            <a:off x="0" y="0"/>
            <a:ext cx="2250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Comment 1 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9B5C1F3-0175-6F65-1E08-AA6BB6BFDAD1}"/>
              </a:ext>
            </a:extLst>
          </p:cNvPr>
          <p:cNvSpPr txBox="1"/>
          <p:nvPr/>
        </p:nvSpPr>
        <p:spPr>
          <a:xfrm>
            <a:off x="107505" y="756490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In table 1, the number and percentage of the 'At-risk newborn' covariate seems different between the 'Full unmatched cohort' and the 'Propensity score matched cohort A’. Could you explain why?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311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群組 13">
            <a:extLst>
              <a:ext uri="{FF2B5EF4-FFF2-40B4-BE49-F238E27FC236}">
                <a16:creationId xmlns:a16="http://schemas.microsoft.com/office/drawing/2014/main" id="{38760D8F-E99C-6C71-6F4D-B10D869A193D}"/>
              </a:ext>
            </a:extLst>
          </p:cNvPr>
          <p:cNvGrpSpPr/>
          <p:nvPr/>
        </p:nvGrpSpPr>
        <p:grpSpPr>
          <a:xfrm>
            <a:off x="0" y="301347"/>
            <a:ext cx="9144000" cy="4540807"/>
            <a:chOff x="0" y="193865"/>
            <a:chExt cx="9144000" cy="4540807"/>
          </a:xfrm>
        </p:grpSpPr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6C5E2D3A-DF9B-0E44-D0D2-8DF9232DFC07}"/>
                </a:ext>
              </a:extLst>
            </p:cNvPr>
            <p:cNvGrpSpPr/>
            <p:nvPr/>
          </p:nvGrpSpPr>
          <p:grpSpPr>
            <a:xfrm>
              <a:off x="0" y="956346"/>
              <a:ext cx="9144000" cy="3778326"/>
              <a:chOff x="0" y="729689"/>
              <a:chExt cx="9144000" cy="3778326"/>
            </a:xfrm>
          </p:grpSpPr>
          <p:pic>
            <p:nvPicPr>
              <p:cNvPr id="3" name="圖片 2">
                <a:extLst>
                  <a:ext uri="{FF2B5EF4-FFF2-40B4-BE49-F238E27FC236}">
                    <a16:creationId xmlns:a16="http://schemas.microsoft.com/office/drawing/2014/main" id="{90111FCB-EE4B-43BD-4EB4-CB049E41D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729689"/>
                <a:ext cx="9144000" cy="3684121"/>
              </a:xfrm>
              <a:prstGeom prst="rect">
                <a:avLst/>
              </a:prstGeom>
            </p:spPr>
          </p:pic>
          <p:sp>
            <p:nvSpPr>
              <p:cNvPr id="7" name="矩形: 圓角 6">
                <a:extLst>
                  <a:ext uri="{FF2B5EF4-FFF2-40B4-BE49-F238E27FC236}">
                    <a16:creationId xmlns:a16="http://schemas.microsoft.com/office/drawing/2014/main" id="{2E197365-C7CF-9BCA-A049-01AEF8E96E59}"/>
                  </a:ext>
                </a:extLst>
              </p:cNvPr>
              <p:cNvSpPr/>
              <p:nvPr/>
            </p:nvSpPr>
            <p:spPr>
              <a:xfrm>
                <a:off x="2430524" y="3996008"/>
                <a:ext cx="1061356" cy="504056"/>
              </a:xfrm>
              <a:prstGeom prst="round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" name="矩形: 圓角 7">
                <a:extLst>
                  <a:ext uri="{FF2B5EF4-FFF2-40B4-BE49-F238E27FC236}">
                    <a16:creationId xmlns:a16="http://schemas.microsoft.com/office/drawing/2014/main" id="{8A121864-A0A5-E019-3EAF-48AE08CC7D25}"/>
                  </a:ext>
                </a:extLst>
              </p:cNvPr>
              <p:cNvSpPr/>
              <p:nvPr/>
            </p:nvSpPr>
            <p:spPr>
              <a:xfrm>
                <a:off x="5361938" y="4003959"/>
                <a:ext cx="1061356" cy="504056"/>
              </a:xfrm>
              <a:prstGeom prst="round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矩形: 圓角 8">
                <a:extLst>
                  <a:ext uri="{FF2B5EF4-FFF2-40B4-BE49-F238E27FC236}">
                    <a16:creationId xmlns:a16="http://schemas.microsoft.com/office/drawing/2014/main" id="{EC19FE60-3891-39E7-DDAF-52000934CF97}"/>
                  </a:ext>
                </a:extLst>
              </p:cNvPr>
              <p:cNvSpPr/>
              <p:nvPr/>
            </p:nvSpPr>
            <p:spPr>
              <a:xfrm>
                <a:off x="3804214" y="3996008"/>
                <a:ext cx="1061356" cy="504056"/>
              </a:xfrm>
              <a:prstGeom prst="round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: 圓角 9">
                <a:extLst>
                  <a:ext uri="{FF2B5EF4-FFF2-40B4-BE49-F238E27FC236}">
                    <a16:creationId xmlns:a16="http://schemas.microsoft.com/office/drawing/2014/main" id="{0A9E0F4E-6ADE-A343-4F73-796CA1CD3285}"/>
                  </a:ext>
                </a:extLst>
              </p:cNvPr>
              <p:cNvSpPr/>
              <p:nvPr/>
            </p:nvSpPr>
            <p:spPr>
              <a:xfrm>
                <a:off x="6635930" y="4003959"/>
                <a:ext cx="1080120" cy="504056"/>
              </a:xfrm>
              <a:prstGeom prst="round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A67F6D08-AA63-3C85-8583-3D8B2E356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93865"/>
              <a:ext cx="9144000" cy="7624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97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506B51-F3DD-59CD-CCCB-823A4F446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6C951E33-7D21-C572-B697-D21BF7478EAC}"/>
              </a:ext>
            </a:extLst>
          </p:cNvPr>
          <p:cNvSpPr txBox="1"/>
          <p:nvPr/>
        </p:nvSpPr>
        <p:spPr>
          <a:xfrm>
            <a:off x="0" y="0"/>
            <a:ext cx="2250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accent2"/>
                </a:solidFill>
              </a:rPr>
              <a:t>Comment 2 </a:t>
            </a:r>
            <a:endParaRPr lang="zh-TW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93B3C91-AE58-9C17-0170-0AF1DF7DFD1D}"/>
              </a:ext>
            </a:extLst>
          </p:cNvPr>
          <p:cNvSpPr txBox="1"/>
          <p:nvPr/>
        </p:nvSpPr>
        <p:spPr>
          <a:xfrm>
            <a:off x="107505" y="584775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In</a:t>
            </a:r>
            <a:r>
              <a:rPr lang="zh-TW" altLang="en-US" sz="2400" dirty="0"/>
              <a:t> </a:t>
            </a:r>
            <a:r>
              <a:rPr lang="en-US" altLang="zh-TW" sz="2400" dirty="0"/>
              <a:t>the method, mothers were </a:t>
            </a:r>
            <a:r>
              <a:rPr lang="en-US" altLang="zh-TW" sz="2400" dirty="0" err="1"/>
              <a:t>categorised</a:t>
            </a:r>
            <a:r>
              <a:rPr lang="en-US" altLang="zh-TW" sz="2400" dirty="0"/>
              <a:t> into non-user, user of low dose, and user of high dose by using the </a:t>
            </a:r>
            <a:r>
              <a:rPr lang="en-US" altLang="zh-TW" sz="2400" b="1" dirty="0">
                <a:solidFill>
                  <a:schemeClr val="accent2"/>
                </a:solidFill>
              </a:rPr>
              <a:t>75th percentile </a:t>
            </a:r>
            <a:r>
              <a:rPr lang="en-US" altLang="zh-TW" sz="2400" dirty="0"/>
              <a:t>as the cutoff. </a:t>
            </a:r>
          </a:p>
          <a:p>
            <a:endParaRPr lang="en-US" altLang="zh-TW" sz="2400" dirty="0"/>
          </a:p>
          <a:p>
            <a:r>
              <a:rPr lang="en-US" altLang="zh-TW" sz="2400" dirty="0"/>
              <a:t>What is the reason for selecting the 75th percentile rather than the 50th percentile or dividing the data into quartiles?"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973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10597</TotalTime>
  <Words>102</Words>
  <Application>Microsoft Office PowerPoint</Application>
  <PresentationFormat>如螢幕大小 (16:9)</PresentationFormat>
  <Paragraphs>12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Flumarin(Flomoxef)</dc:title>
  <dc:creator>user</dc:creator>
  <cp:lastModifiedBy>陳宏睿</cp:lastModifiedBy>
  <cp:revision>607</cp:revision>
  <dcterms:created xsi:type="dcterms:W3CDTF">2018-09-08T13:43:09Z</dcterms:created>
  <dcterms:modified xsi:type="dcterms:W3CDTF">2025-03-15T09:32:42Z</dcterms:modified>
</cp:coreProperties>
</file>