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515" autoAdjust="0"/>
  </p:normalViewPr>
  <p:slideViewPr>
    <p:cSldViewPr snapToGrid="0">
      <p:cViewPr varScale="1">
        <p:scale>
          <a:sx n="100" d="100"/>
          <a:sy n="100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B4931-8394-4AFC-AAF1-C4F5303430D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BFAC2-ADF2-499A-BC20-FB7C8A93C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1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3BFAC2-ADF2-499A-BC20-FB7C8A93C0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C525-F1DD-9D5E-1D18-1DB1D41A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C1772-B710-D2FB-E5E5-26DD2722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031F-2618-F8FA-B2FC-9580FAC0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47F4-983D-B3D9-B34B-46F1503BA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10A19-4A33-1D59-DB58-63A3DB89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4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B312E-9982-88AA-E3A2-8109B82F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B862B-040C-110D-880D-7839A0473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BBC2D-4703-99CE-C6C6-B64FF3BC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3CDE-6CFA-82B3-A733-EFFBB836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4235-6DC2-5216-3D53-39A5181D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F8AE4-BF5B-00EB-6AFE-D06A6F254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CC58F-D90D-61AD-B84C-0136B79B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04B7B-3DA2-14F4-88E7-2FD33B67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16995-58D5-3A05-6FAA-7A3F2F3F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2D0E3-A2B1-AE3B-3165-5E385A2B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03D1-7685-DC1A-88B9-B9233C99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26E0-F642-7458-B0E2-BAF77729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B9EC-99F3-86A4-C28B-BF2ADB5E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CE5C-150C-22BB-969D-017F6C78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13559-46F6-C813-14F0-E6AE9B26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A224-FEE5-BFD2-48B2-41463FD6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5DCA5-30DF-7077-A8E1-516017A7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85A40-2F6C-C05D-9EE2-B26C825E9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B604-8892-90F9-479E-24C5757E4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9059E-A599-8DC2-3181-89403775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C2EA-DFC9-00E0-1D73-133E0127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028A-722B-538F-37FD-BBEC75DCE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A49AA-B11B-8C50-35C1-658CE1A7A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43D33-245E-D1F2-771D-24284543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A11EC-8499-9E14-1248-6D7B7F04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8BAC4-6A6F-BF9E-99FF-9999EA75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CE67-2ADE-38F4-85D7-E3B2DCA2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BE812-9F09-47DA-8169-AD8DB75D7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92A5B-116B-2B8B-7F91-0EDF1EF5C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658F9-7536-64EA-A1DD-1354FB43F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2E5F0-1EE9-4E48-B032-41938854A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1AD674-65F6-1D90-C6C8-8CCBF48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F72CB-FD16-4446-9BB8-ABB8494B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8484B-8C7C-C6F4-BFFF-B2E9B534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67F14-3470-1DB4-21A2-104A262D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EAB47-D38B-26C4-6FB6-BF8B3A1F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B3BCB-1879-1A6F-5190-8FA3C608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B50EF-D147-B2E1-5FDB-8063D636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1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2B7AB-80DF-98F5-C907-B81C8E7B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C4A67-9C51-1FC0-1512-996E00A6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957E5-D1E9-CE55-46C4-071C6094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51C0-25F4-2DF0-C35B-0BA4D9D81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A5749-0166-B59B-4447-CA36C136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D695B-5EEC-F89E-A5A6-52C028CE6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0E269-1399-2934-0CDC-0612A9BD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8AA46-C112-EED1-A710-AEA2C5AF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30B06-C455-37CF-D323-35D28A741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7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17789-D14E-3BD7-19DB-2CF7B242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F69D-652D-22CA-18B3-F4B55F34A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A1440-974D-21CF-8968-84E1C037E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C31B4-D0F0-70CB-AA4F-E3435BD3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164C9-F41D-F909-D3AC-1FB614B1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14A13-A651-FAD8-4E62-D63442B5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83712-195D-161A-20B8-A2143C620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2C62D-99C8-AF4D-6E7E-AAE258E2B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B4C6-4C78-D6D5-3794-6130FCB7A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35D540-892D-4C8C-A5DF-CC0B7965B1F1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13643-3808-E547-6A99-C117B4416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90649-CC6B-3924-FA84-BB777CE3F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4248BE-11C1-48E7-98E5-ACE66C37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C06A-47CB-6489-58A2-725D2C95E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466"/>
            <a:ext cx="9144000" cy="3100484"/>
          </a:xfrm>
        </p:spPr>
        <p:txBody>
          <a:bodyPr>
            <a:noAutofit/>
          </a:bodyPr>
          <a:lstStyle/>
          <a:p>
            <a:r>
              <a:rPr lang="en-US" sz="4400" dirty="0"/>
              <a:t>Association of Timing and Duration of Prenatal Analgesic Opioid Exposure With Attention-Deficit/Hyperactivity Disorder 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30DE-0BA4-F288-563F-164303ED2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6724"/>
            <a:ext cx="9144000" cy="1458914"/>
          </a:xfrm>
        </p:spPr>
        <p:txBody>
          <a:bodyPr>
            <a:normAutofit/>
          </a:bodyPr>
          <a:lstStyle/>
          <a:p>
            <a:r>
              <a:rPr lang="en-US" dirty="0"/>
              <a:t>Commentor: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2</a:t>
            </a:r>
            <a:r>
              <a:rPr kumimoji="0" lang="en-US" altLang="zh-TW" sz="16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st</a:t>
            </a:r>
            <a:r>
              <a:rPr kumimoji="0" lang="en-US" altLang="zh-TW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 Year PhD student 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zh-TW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軟正黑體" pitchFamily="34" charset="-120"/>
                <a:sym typeface="Montserrat"/>
              </a:rPr>
              <a:t>曾元聰</a:t>
            </a:r>
            <a:r>
              <a:rPr kumimoji="0" lang="en-US" altLang="zh-TW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Montserrat"/>
              </a:rPr>
              <a:t>(Yuan-Tsung Tseng)</a:t>
            </a:r>
          </a:p>
          <a:p>
            <a:pPr marL="457200" marR="0" lvl="0" indent="-317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Montserrat"/>
              </a:rPr>
              <a:t>20250312</a:t>
            </a:r>
          </a:p>
        </p:txBody>
      </p:sp>
    </p:spTree>
    <p:extLst>
      <p:ext uri="{BB962C8B-B14F-4D97-AF65-F5344CB8AC3E}">
        <p14:creationId xmlns:p14="http://schemas.microsoft.com/office/powerpoint/2010/main" val="88282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</a:t>
            </a:r>
            <a:r>
              <a:rPr lang="en-US" altLang="zh-TW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04685" cy="4351338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In this study, the authors acknowledge they cannot exclude the influence of "</a:t>
            </a:r>
            <a:r>
              <a:rPr lang="en-US" altLang="zh-TW" sz="3200" b="1" dirty="0">
                <a:solidFill>
                  <a:srgbClr val="0070C0"/>
                </a:solidFill>
              </a:rPr>
              <a:t>pain severity</a:t>
            </a:r>
            <a:r>
              <a:rPr lang="en-US" altLang="zh-TW" sz="3200" dirty="0"/>
              <a:t>" and the effects of individual components in pharmaceutical combinations, which may lead to the possibility of confounding by indication.</a:t>
            </a:r>
          </a:p>
          <a:p>
            <a:endParaRPr lang="en-US" altLang="zh-TW" sz="3200" dirty="0"/>
          </a:p>
          <a:p>
            <a:r>
              <a:rPr lang="en-US" altLang="zh-TW" sz="3200" dirty="0"/>
              <a:t>Do you think this limitation potentially biases the observed associations in this study?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5187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EE2F-52FE-9303-A59D-116AB555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87"/>
            <a:ext cx="10515600" cy="1325563"/>
          </a:xfrm>
        </p:spPr>
        <p:txBody>
          <a:bodyPr/>
          <a:lstStyle/>
          <a:p>
            <a:r>
              <a:rPr lang="en-US" dirty="0"/>
              <a:t>Comment </a:t>
            </a:r>
            <a:r>
              <a:rPr lang="en-US" altLang="zh-TW" dirty="0"/>
              <a:t>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71C3-A3E1-3BE2-DDC4-FACA01D5D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350"/>
            <a:ext cx="10363200" cy="1670050"/>
          </a:xfrm>
        </p:spPr>
        <p:txBody>
          <a:bodyPr>
            <a:normAutofit/>
          </a:bodyPr>
          <a:lstStyle/>
          <a:p>
            <a:r>
              <a:rPr lang="en-US" altLang="zh-TW" dirty="0"/>
              <a:t>Why would the risk of </a:t>
            </a:r>
            <a:r>
              <a:rPr lang="en-US" altLang="zh-TW" b="1" dirty="0">
                <a:solidFill>
                  <a:srgbClr val="0070C0"/>
                </a:solidFill>
              </a:rPr>
              <a:t>ADHD diagnosis </a:t>
            </a:r>
            <a:r>
              <a:rPr lang="en-US" altLang="zh-TW" dirty="0"/>
              <a:t>be slightly elevated in the long-term exposure group, while </a:t>
            </a:r>
            <a:r>
              <a:rPr lang="en-US" altLang="zh-TW" b="1" dirty="0">
                <a:solidFill>
                  <a:srgbClr val="0070C0"/>
                </a:solidFill>
              </a:rPr>
              <a:t>ADHD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0070C0"/>
                </a:solidFill>
              </a:rPr>
              <a:t>symptoms</a:t>
            </a:r>
            <a:r>
              <a:rPr lang="en-US" altLang="zh-TW" dirty="0"/>
              <a:t> reported by parents when children were 5 years old showed no significant change?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451A862-F915-40DD-A282-682F32E99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11947788" cy="32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1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120</Words>
  <Application>Microsoft Office PowerPoint</Application>
  <PresentationFormat>寬螢幕</PresentationFormat>
  <Paragraphs>13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Montserrat</vt:lpstr>
      <vt:lpstr>Office Theme</vt:lpstr>
      <vt:lpstr>Association of Timing and Duration of Prenatal Analgesic Opioid Exposure With Attention-Deficit/Hyperactivity Disorder in Children</vt:lpstr>
      <vt:lpstr>Comment 1</vt:lpstr>
      <vt:lpstr>Comment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exposure to air pollution and liver cancer incidence  in six European cohorts</dc:title>
  <dc:creator>大囉柚</dc:creator>
  <cp:lastModifiedBy>taa0074</cp:lastModifiedBy>
  <cp:revision>10</cp:revision>
  <dcterms:created xsi:type="dcterms:W3CDTF">2024-10-23T02:34:37Z</dcterms:created>
  <dcterms:modified xsi:type="dcterms:W3CDTF">2025-03-14T02:10:56Z</dcterms:modified>
</cp:coreProperties>
</file>