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60" r:id="rId3"/>
    <p:sldId id="261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79515" autoAdjust="0"/>
  </p:normalViewPr>
  <p:slideViewPr>
    <p:cSldViewPr snapToGrid="0">
      <p:cViewPr varScale="1">
        <p:scale>
          <a:sx n="100" d="100"/>
          <a:sy n="100" d="100"/>
        </p:scale>
        <p:origin x="96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7B4931-8394-4AFC-AAF1-C4F5303430DB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3BFAC2-ADF2-499A-BC20-FB7C8A93C0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8547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3BFAC2-ADF2-499A-BC20-FB7C8A93C0A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1616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3BFAC2-ADF2-499A-BC20-FB7C8A93C0A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9092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58C525-F1DD-9D5E-1D18-1DB1D41A1C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0C1772-B710-D2FB-E5E5-26DD272293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5E031F-2618-F8FA-B2FC-9580FAC0D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5D540-892D-4C8C-A5DF-CC0B7965B1F1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8C47F4-983D-B3D9-B34B-46F1503BA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A10A19-4A33-1D59-DB58-63A3DB891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248BE-11C1-48E7-98E5-ACE66C37F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848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B312E-9982-88AA-E3A2-8109B82FB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2B862B-040C-110D-880D-7839A0473A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BBBC2D-4703-99CE-C6C6-B64FF3BC2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5D540-892D-4C8C-A5DF-CC0B7965B1F1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D3CDE-6CFA-82B3-A733-EFFBB836D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A04235-6DC2-5216-3D53-39A5181D1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248BE-11C1-48E7-98E5-ACE66C37F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016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42F8AE4-BF5B-00EB-6AFE-D06A6F25434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ECC58F-D90D-61AD-B84C-0136B79B46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204B7B-3DA2-14F4-88E7-2FD33B67E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5D540-892D-4C8C-A5DF-CC0B7965B1F1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016995-58D5-3A05-6FAA-7A3F2F3FC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82D0E3-A2B1-AE3B-3165-5E385A2B4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248BE-11C1-48E7-98E5-ACE66C37F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069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0B03D1-7685-DC1A-88B9-B9233C99CB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4926E0-F642-7458-B0E2-BAF77729A8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E5B9EC-99F3-86A4-C28B-BF2ADB5EE0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5D540-892D-4C8C-A5DF-CC0B7965B1F1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79CE5C-150C-22BB-969D-017F6C780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313559-46F6-C813-14F0-E6AE9B26C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248BE-11C1-48E7-98E5-ACE66C37F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303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A2A224-FEE5-BFD2-48B2-41463FD603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E5DCA5-30DF-7077-A8E1-516017A755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385A40-2F6C-C05D-9EE2-B26C825E9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5D540-892D-4C8C-A5DF-CC0B7965B1F1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1EB604-8892-90F9-479E-24C5757E4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29059E-A599-8DC2-3181-89403775C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248BE-11C1-48E7-98E5-ACE66C37F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593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AAC2EA-DFC9-00E0-1D73-133E012783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EA028A-722B-538F-37FD-BBEC75DCEF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4A49AA-B11B-8C50-35C1-658CE1A7A2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343D33-245E-D1F2-771D-242845430C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5D540-892D-4C8C-A5DF-CC0B7965B1F1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9A11EC-8499-9E14-1248-6D7B7F044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28BAC4-6A6F-BF9E-99FF-9999EA759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248BE-11C1-48E7-98E5-ACE66C37F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27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5CE67-2ADE-38F4-85D7-E3B2DCA2A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0BE812-9F09-47DA-8169-AD8DB75D74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C92A5B-116B-2B8B-7F91-0EDF1EF5CC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C3658F9-7536-64EA-A1DD-1354FB43FF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012E5F0-1EE9-4E48-B032-41938854A6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1AD674-65F6-1D90-C6C8-8CCBF48A5C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5D540-892D-4C8C-A5DF-CC0B7965B1F1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6CF72CB-FD16-4446-9BB8-ABB8494B5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A88484B-8C7C-C6F4-BFFF-B2E9B534FD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248BE-11C1-48E7-98E5-ACE66C37F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038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767F14-3470-1DB4-21A2-104A262DF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1FEAB47-D38B-26C4-6FB6-BF8B3A1F1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5D540-892D-4C8C-A5DF-CC0B7965B1F1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AAB3BCB-1879-1A6F-5190-8FA3C6084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2B50EF-D147-B2E1-5FDB-8063D6367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248BE-11C1-48E7-98E5-ACE66C37F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417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F2B7AB-80DF-98F5-C907-B81C8E7B0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5D540-892D-4C8C-A5DF-CC0B7965B1F1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BEC4A67-9C51-1FC0-1512-996E00A6B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F957E5-D1E9-CE55-46C4-071C60947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248BE-11C1-48E7-98E5-ACE66C37F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190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1051C0-25F4-2DF0-C35B-0BA4D9D819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FA5749-0166-B59B-4447-CA36C13694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9D695B-5EEC-F89E-A5A6-52C028CE64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90E269-1399-2934-0CDC-0612A9BDB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5D540-892D-4C8C-A5DF-CC0B7965B1F1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E8AA46-C112-EED1-A710-AEA2C5AF7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F30B06-C455-37CF-D323-35D28A741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248BE-11C1-48E7-98E5-ACE66C37F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673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F17789-D14E-3BD7-19DB-2CF7B242B6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061F69D-652D-22CA-18B3-F4B55F34AD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9A1440-974D-21CF-8968-84E1C037E1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4C31B4-D0F0-70CB-AA4F-E3435BD35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5D540-892D-4C8C-A5DF-CC0B7965B1F1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C164C9-F41D-F909-D3AC-1FB614B17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514A13-A651-FAD8-4E62-D63442B5D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248BE-11C1-48E7-98E5-ACE66C37F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80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B83712-195D-161A-20B8-A2143C620C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72C62D-99C8-AF4D-6E7E-AAE258E2B9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CAB4C6-4C78-D6D5-3794-6130FCB7AC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B35D540-892D-4C8C-A5DF-CC0B7965B1F1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413643-3808-E547-6A99-C117B4416C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C90649-CC6B-3924-FA84-BB777CE3FD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B4248BE-11C1-48E7-98E5-ACE66C37F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487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2C06A-47CB-6489-58A2-725D2C95E6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90466"/>
            <a:ext cx="9144000" cy="3100484"/>
          </a:xfrm>
        </p:spPr>
        <p:txBody>
          <a:bodyPr>
            <a:noAutofit/>
          </a:bodyPr>
          <a:lstStyle/>
          <a:p>
            <a:r>
              <a:rPr lang="en-US" sz="4400" dirty="0"/>
              <a:t>Association of Timing and Duration of Prenatal Analgesic Opioid Exposure With Attention-Deficit/Hyperactivity Disorder in Children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F830DE-0BA4-F288-563F-164303ED24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76724"/>
            <a:ext cx="9144000" cy="1458914"/>
          </a:xfrm>
        </p:spPr>
        <p:txBody>
          <a:bodyPr>
            <a:normAutofit/>
          </a:bodyPr>
          <a:lstStyle/>
          <a:p>
            <a:r>
              <a:rPr lang="en-US" dirty="0"/>
              <a:t>Commentor: </a:t>
            </a:r>
          </a:p>
          <a:p>
            <a:pPr marL="457200" marR="0" lvl="0" indent="-3175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Montserrat"/>
              <a:buNone/>
              <a:tabLst/>
              <a:defRPr/>
            </a:pPr>
            <a:r>
              <a:rPr kumimoji="0" lang="en-US" altLang="zh-TW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微軟正黑體" pitchFamily="34" charset="-120"/>
                <a:sym typeface="Montserrat"/>
              </a:rPr>
              <a:t>2</a:t>
            </a:r>
            <a:r>
              <a:rPr kumimoji="0" lang="en-US" altLang="zh-TW" sz="1600" b="1" i="0" u="none" strike="noStrike" kern="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微軟正黑體" pitchFamily="34" charset="-120"/>
                <a:sym typeface="Montserrat"/>
              </a:rPr>
              <a:t>st</a:t>
            </a:r>
            <a:r>
              <a:rPr kumimoji="0" lang="en-US" altLang="zh-TW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微軟正黑體" pitchFamily="34" charset="-120"/>
                <a:sym typeface="Montserrat"/>
              </a:rPr>
              <a:t> Year PhD student </a:t>
            </a:r>
          </a:p>
          <a:p>
            <a:pPr marL="457200" marR="0" lvl="0" indent="-3175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Montserrat"/>
              <a:buNone/>
              <a:tabLst/>
              <a:defRPr/>
            </a:pPr>
            <a:r>
              <a:rPr kumimoji="0" lang="zh-TW" alt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微軟正黑體" pitchFamily="34" charset="-120"/>
                <a:sym typeface="Montserrat"/>
              </a:rPr>
              <a:t>曾元聰</a:t>
            </a:r>
            <a:r>
              <a:rPr kumimoji="0" lang="en-US" altLang="zh-TW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sym typeface="Montserrat"/>
              </a:rPr>
              <a:t>(Yuan-Tsung Tseng)</a:t>
            </a:r>
          </a:p>
          <a:p>
            <a:pPr marL="457200" marR="0" lvl="0" indent="-3175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Montserrat"/>
              <a:buNone/>
              <a:tabLst/>
              <a:defRPr/>
            </a:pPr>
            <a:r>
              <a:rPr kumimoji="0" lang="en-US" altLang="zh-TW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sym typeface="Montserrat"/>
              </a:rPr>
              <a:t>20250312</a:t>
            </a:r>
          </a:p>
        </p:txBody>
      </p:sp>
    </p:spTree>
    <p:extLst>
      <p:ext uri="{BB962C8B-B14F-4D97-AF65-F5344CB8AC3E}">
        <p14:creationId xmlns:p14="http://schemas.microsoft.com/office/powerpoint/2010/main" val="882824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58EE2F-52FE-9303-A59D-116AB555A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</a:t>
            </a:r>
            <a:r>
              <a:rPr lang="en-US" altLang="zh-TW" dirty="0"/>
              <a:t>1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CB71C3-A3E1-3BE2-DDC4-FACA01D5DD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004685" cy="4351338"/>
          </a:xfrm>
        </p:spPr>
        <p:txBody>
          <a:bodyPr>
            <a:normAutofit/>
          </a:bodyPr>
          <a:lstStyle/>
          <a:p>
            <a:r>
              <a:rPr lang="en-US" altLang="zh-TW" sz="3200" dirty="0"/>
              <a:t>In this study, the authors acknowledge they cannot exclude the influence of "</a:t>
            </a:r>
            <a:r>
              <a:rPr lang="en-US" altLang="zh-TW" sz="3200" b="1" dirty="0">
                <a:solidFill>
                  <a:srgbClr val="0070C0"/>
                </a:solidFill>
              </a:rPr>
              <a:t>pain severity</a:t>
            </a:r>
            <a:r>
              <a:rPr lang="en-US" altLang="zh-TW" sz="3200" dirty="0"/>
              <a:t>" and the effects of individual components in pharmaceutical combinations, which may lead to the possibility of confounding by indication.</a:t>
            </a:r>
          </a:p>
          <a:p>
            <a:endParaRPr lang="en-US" altLang="zh-TW" sz="3200" dirty="0"/>
          </a:p>
          <a:p>
            <a:r>
              <a:rPr lang="en-US" altLang="zh-TW" sz="3200" dirty="0"/>
              <a:t>Do you think this limitation potentially biases the observed associations in this study?</a:t>
            </a:r>
            <a:endParaRPr lang="en-US" altLang="zh-TW" sz="3600" dirty="0"/>
          </a:p>
        </p:txBody>
      </p:sp>
    </p:spTree>
    <p:extLst>
      <p:ext uri="{BB962C8B-B14F-4D97-AF65-F5344CB8AC3E}">
        <p14:creationId xmlns:p14="http://schemas.microsoft.com/office/powerpoint/2010/main" val="518767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58EE2F-52FE-9303-A59D-116AB555A0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4787"/>
            <a:ext cx="10515600" cy="1325563"/>
          </a:xfrm>
        </p:spPr>
        <p:txBody>
          <a:bodyPr/>
          <a:lstStyle/>
          <a:p>
            <a:r>
              <a:rPr lang="en-US" dirty="0"/>
              <a:t>Comment </a:t>
            </a:r>
            <a:r>
              <a:rPr lang="en-US" altLang="zh-TW" dirty="0"/>
              <a:t>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CB71C3-A3E1-3BE2-DDC4-FACA01D5DD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0350"/>
            <a:ext cx="10363200" cy="1670050"/>
          </a:xfrm>
        </p:spPr>
        <p:txBody>
          <a:bodyPr>
            <a:normAutofit/>
          </a:bodyPr>
          <a:lstStyle/>
          <a:p>
            <a:r>
              <a:rPr lang="en-US" altLang="zh-TW" dirty="0"/>
              <a:t>Why would the risk of </a:t>
            </a:r>
            <a:r>
              <a:rPr lang="en-US" altLang="zh-TW" b="1" dirty="0">
                <a:solidFill>
                  <a:srgbClr val="0070C0"/>
                </a:solidFill>
              </a:rPr>
              <a:t>ADHD diagnosis </a:t>
            </a:r>
            <a:r>
              <a:rPr lang="en-US" altLang="zh-TW" dirty="0"/>
              <a:t>be slightly elevated in the long-term exposure group, while </a:t>
            </a:r>
            <a:r>
              <a:rPr lang="en-US" altLang="zh-TW" b="1" dirty="0">
                <a:solidFill>
                  <a:srgbClr val="0070C0"/>
                </a:solidFill>
              </a:rPr>
              <a:t>ADHD</a:t>
            </a:r>
            <a:r>
              <a:rPr lang="en-US" altLang="zh-TW" dirty="0"/>
              <a:t> </a:t>
            </a:r>
            <a:r>
              <a:rPr lang="en-US" altLang="zh-TW" b="1" dirty="0">
                <a:solidFill>
                  <a:srgbClr val="0070C0"/>
                </a:solidFill>
              </a:rPr>
              <a:t>symptoms</a:t>
            </a:r>
            <a:r>
              <a:rPr lang="en-US" altLang="zh-TW" dirty="0"/>
              <a:t> reported by parents when children were 5 years old showed no significant change?</a:t>
            </a: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0451A862-F915-40DD-A282-682F32E995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429000"/>
            <a:ext cx="11947788" cy="3256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46146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120</Words>
  <Application>Microsoft Office PowerPoint</Application>
  <PresentationFormat>寬螢幕</PresentationFormat>
  <Paragraphs>13</Paragraphs>
  <Slides>3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8" baseType="lpstr">
      <vt:lpstr>Aptos</vt:lpstr>
      <vt:lpstr>Aptos Display</vt:lpstr>
      <vt:lpstr>Arial</vt:lpstr>
      <vt:lpstr>Montserrat</vt:lpstr>
      <vt:lpstr>Office Theme</vt:lpstr>
      <vt:lpstr>Association of Timing and Duration of Prenatal Analgesic Opioid Exposure With Attention-Deficit/Hyperactivity Disorder in Children</vt:lpstr>
      <vt:lpstr>Comment 1</vt:lpstr>
      <vt:lpstr>Comment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Long-term exposure to air pollution and liver cancer incidence  in six European cohorts</dc:title>
  <dc:creator>大囉柚</dc:creator>
  <cp:lastModifiedBy>taa0074</cp:lastModifiedBy>
  <cp:revision>10</cp:revision>
  <dcterms:created xsi:type="dcterms:W3CDTF">2024-10-23T02:34:37Z</dcterms:created>
  <dcterms:modified xsi:type="dcterms:W3CDTF">2025-03-14T02:10:56Z</dcterms:modified>
</cp:coreProperties>
</file>