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4" d="100"/>
          <a:sy n="104" d="100"/>
        </p:scale>
        <p:origin x="18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AB0EBBF-DAB2-59C7-6B39-15FF1CC61E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7B2A915-5040-BAF9-CE91-51511DDE87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C0C10F7-3700-F3DE-30D9-A45E7078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5B8C-01D4-4E80-97BB-DFE806FEA09E}" type="datetimeFigureOut">
              <a:rPr lang="zh-TW" altLang="en-US" smtClean="0"/>
              <a:t>2025/3/6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C0D58D7-DCBC-979E-3C49-95D6A8FF2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008A094-9B57-F539-9BEF-FE19202FB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47CE-A57B-4DED-B280-DCBDEE1A15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7251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3471BB8-3992-12AA-FDFF-5D8C6A66E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6E8E258B-88CB-BBC5-5CDF-7C4A707FB7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9AFFBD9-2061-D770-3C63-603B16E49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5B8C-01D4-4E80-97BB-DFE806FEA09E}" type="datetimeFigureOut">
              <a:rPr lang="zh-TW" altLang="en-US" smtClean="0"/>
              <a:t>2025/3/6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5EECFAB-ACCC-D58B-F9FA-CBE192AD6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7A6A5F1-5010-0479-E356-35D582005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47CE-A57B-4DED-B280-DCBDEE1A15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666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891FE142-819A-E037-F0B4-7104EC7FF1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4488AF5-8C18-59D9-35F7-24F665F1FD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2397D74-0FD0-A97A-87F2-AD8E29956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5B8C-01D4-4E80-97BB-DFE806FEA09E}" type="datetimeFigureOut">
              <a:rPr lang="zh-TW" altLang="en-US" smtClean="0"/>
              <a:t>2025/3/6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0EEEF52-528A-E510-C9AD-7312F82C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BBE939D-4F13-F11C-F602-7226D35FC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47CE-A57B-4DED-B280-DCBDEE1A15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6873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BD13311-DC38-C3EF-21B4-D741E109D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369D02A-6800-581D-CC20-B07BA7BC5D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523F6F4-CF0E-4A3E-34B8-06C9EFA7E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5B8C-01D4-4E80-97BB-DFE806FEA09E}" type="datetimeFigureOut">
              <a:rPr lang="zh-TW" altLang="en-US" smtClean="0"/>
              <a:t>2025/3/6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244C73A-9889-A9CB-8271-A07097DF0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7C8EB59-AAC0-C66D-EC19-11799DA1B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47CE-A57B-4DED-B280-DCBDEE1A15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8134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87DD574-4AF3-5B3F-2E01-E6972450E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B938EE9-3ECC-C9A3-EFC4-836C56DBD4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65A2EB4-2B79-7F0A-9321-94596F0C1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5B8C-01D4-4E80-97BB-DFE806FEA09E}" type="datetimeFigureOut">
              <a:rPr lang="zh-TW" altLang="en-US" smtClean="0"/>
              <a:t>2025/3/6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201CDED-D9B7-6A08-8606-45DAB98D5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3240D96-FA90-1089-E91D-A25645D63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47CE-A57B-4DED-B280-DCBDEE1A15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2210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E33408F-3520-B499-9A17-D0E56F0F2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08F63F4-2144-E4C0-951C-AA299032F5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A2D1C6F-FC7D-2ACE-D58E-7A564E75DD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BB79792-5D34-1928-887E-E3E7F2384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5B8C-01D4-4E80-97BB-DFE806FEA09E}" type="datetimeFigureOut">
              <a:rPr lang="zh-TW" altLang="en-US" smtClean="0"/>
              <a:t>2025/3/6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880E885-43EA-BD14-94CF-ADB7690C0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E3118CC-75D5-98CB-0AA2-D7A47302C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47CE-A57B-4DED-B280-DCBDEE1A15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0469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BCB1AF-5191-ADD0-A9D5-9477A2C63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84E7786-5DD8-3456-26C8-BF00D1878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D5D4BDD-2610-328D-31E1-47BD08D491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5DD23F6A-1A4E-30AB-8B83-5102776EBD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17EB22DB-A5A5-3E6D-5A96-F8DEE7B9B1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EFF72A95-007D-D6A3-4CF4-FC9A223D6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5B8C-01D4-4E80-97BB-DFE806FEA09E}" type="datetimeFigureOut">
              <a:rPr lang="zh-TW" altLang="en-US" smtClean="0"/>
              <a:t>2025/3/6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0C01E2CD-1230-55E2-2F94-482A237A3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08020D8E-9E3D-60C1-5069-06E0F838A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47CE-A57B-4DED-B280-DCBDEE1A15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0360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D62C3B5-1594-63DD-72DB-50FC450DC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6BB8625-926B-06B9-C107-871DA7A13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5B8C-01D4-4E80-97BB-DFE806FEA09E}" type="datetimeFigureOut">
              <a:rPr lang="zh-TW" altLang="en-US" smtClean="0"/>
              <a:t>2025/3/6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37DD0347-874B-1603-854E-7869BB51C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D8D4640-97DC-65DB-E1B8-828D9716C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47CE-A57B-4DED-B280-DCBDEE1A15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6742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62D16DCC-3E4B-E75D-7992-01D452CAD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5B8C-01D4-4E80-97BB-DFE806FEA09E}" type="datetimeFigureOut">
              <a:rPr lang="zh-TW" altLang="en-US" smtClean="0"/>
              <a:t>2025/3/6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9F6B77B1-E05B-C34E-4ABF-2C0D9995C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49C5C3E-C861-D238-BE3D-80316DFAF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47CE-A57B-4DED-B280-DCBDEE1A15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9677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B9E1792-A92F-75C9-FB2A-4A49791B0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3934FDF-E058-D264-DFFF-5DD3CD94FF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A489A65-BE2B-CD9E-FAA9-FB74C806FB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36FB49B-64F5-D91C-779F-9E0397A44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5B8C-01D4-4E80-97BB-DFE806FEA09E}" type="datetimeFigureOut">
              <a:rPr lang="zh-TW" altLang="en-US" smtClean="0"/>
              <a:t>2025/3/6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C83309F-4F22-CD44-8E23-034D9A132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499A819-0F4B-5185-7DC1-12E1174A4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47CE-A57B-4DED-B280-DCBDEE1A15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57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B1CB08E-90D4-9D4F-13D5-6A090BF2B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6B52DB92-2BF0-11B9-07B0-AAB3DAE0DE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05AF93D-D01C-C2DA-5DA4-B4114D0FD1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73043DA-1482-809A-9AA6-A45697320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5B8C-01D4-4E80-97BB-DFE806FEA09E}" type="datetimeFigureOut">
              <a:rPr lang="zh-TW" altLang="en-US" smtClean="0"/>
              <a:t>2025/3/6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22473A2-2635-7F2C-449A-D2A7BEC58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5E8598E-AD51-6E73-E836-D8148C08D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47CE-A57B-4DED-B280-DCBDEE1A15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1177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4968D356-7C54-79D3-EC1F-3CFFB6EC9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7014FAF-12AD-8B72-C4CD-4CFF4E9DCD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4A2E69A-828C-0B13-138C-71ABF88F43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95B8C-01D4-4E80-97BB-DFE806FEA09E}" type="datetimeFigureOut">
              <a:rPr lang="zh-TW" altLang="en-US" smtClean="0"/>
              <a:t>2025/3/6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75B2826-1D9F-7BFC-970C-817E7B15B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FD2704F-4A65-8849-A301-99792F24DE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647CE-A57B-4DED-B280-DCBDEE1A15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7210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391F13B-9692-20FE-241E-29853A990F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4E7C8A9-1D7F-C43F-5AA7-042F49A6DF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54798"/>
            <a:ext cx="9144000" cy="1655762"/>
          </a:xfrm>
        </p:spPr>
        <p:txBody>
          <a:bodyPr>
            <a:normAutofit/>
          </a:bodyPr>
          <a:lstStyle/>
          <a:p>
            <a:r>
              <a:rPr lang="en-US" altLang="zh-TW" sz="4800" dirty="0"/>
              <a:t>D2 Chih-Wei Tseng</a:t>
            </a:r>
            <a:endParaRPr lang="zh-TW" altLang="en-US" sz="4800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E4BE889D-56CE-39B4-2BA7-477A74E2A5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489675"/>
            <a:ext cx="10972800" cy="3865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548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2523D55C-E0BA-FA29-3603-A66B5D76D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54920"/>
          </a:xfrm>
        </p:spPr>
        <p:txBody>
          <a:bodyPr>
            <a:normAutofit fontScale="90000"/>
          </a:bodyPr>
          <a:lstStyle/>
          <a:p>
            <a:r>
              <a:rPr lang="en-US" altLang="zh-TW" dirty="0"/>
              <a:t>Comment 1: Total only 10 ART in these 300 ASD</a:t>
            </a:r>
            <a:br>
              <a:rPr lang="en-US" altLang="zh-TW" dirty="0"/>
            </a:br>
            <a:r>
              <a:rPr lang="en-US" altLang="zh-TW" dirty="0"/>
              <a:t>It’s underpowered to say ART “NOT” </a:t>
            </a:r>
            <a:r>
              <a:rPr lang="en-US" altLang="zh-TW" dirty="0" err="1"/>
              <a:t>a/w</a:t>
            </a:r>
            <a:r>
              <a:rPr lang="en-US" altLang="zh-TW" dirty="0"/>
              <a:t> ASD</a:t>
            </a:r>
            <a:br>
              <a:rPr lang="en-US" altLang="zh-TW" dirty="0"/>
            </a:br>
            <a:r>
              <a:rPr lang="en-US" altLang="zh-TW" dirty="0"/>
              <a:t>Will Firth Logistic Regression help?</a:t>
            </a:r>
            <a:endParaRPr lang="zh-TW" altLang="en-US" dirty="0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EAD41A23-444A-4507-B3BA-BA527BFA5C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873" y="2220045"/>
            <a:ext cx="11055759" cy="4199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512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03FEC32-C31B-F217-595A-E56885332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99748"/>
          </a:xfrm>
        </p:spPr>
        <p:txBody>
          <a:bodyPr>
            <a:normAutofit/>
          </a:bodyPr>
          <a:lstStyle/>
          <a:p>
            <a:r>
              <a:rPr lang="en-US" altLang="zh-TW" dirty="0"/>
              <a:t>Comment 2: Rich men afford ART and variables for SES listed here is only education?</a:t>
            </a:r>
            <a:br>
              <a:rPr lang="en-US" altLang="zh-TW" dirty="0"/>
            </a:br>
            <a:r>
              <a:rPr lang="en-US" altLang="zh-TW" dirty="0"/>
              <a:t>What would recommend the authors to add on?</a:t>
            </a:r>
            <a:endParaRPr lang="zh-TW" altLang="en-US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5DA15370-240A-B684-F66B-E03B43F24C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109479"/>
            <a:ext cx="10658763" cy="2688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198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61</Words>
  <Application>Microsoft Office PowerPoint</Application>
  <PresentationFormat>寬螢幕</PresentationFormat>
  <Paragraphs>3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佈景主題</vt:lpstr>
      <vt:lpstr>PowerPoint 簡報</vt:lpstr>
      <vt:lpstr>Comment 1: Total only 10 ART in these 300 ASD It’s underpowered to say ART “NOT” a/w ASD Will Firth Logistic Regression help?</vt:lpstr>
      <vt:lpstr>Comment 2: Rich men afford ART and variables for SES listed here is only education? What would recommend the authors to add on?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智偉 曾</dc:creator>
  <cp:lastModifiedBy>智偉 曾</cp:lastModifiedBy>
  <cp:revision>2</cp:revision>
  <dcterms:created xsi:type="dcterms:W3CDTF">2025-03-06T12:12:44Z</dcterms:created>
  <dcterms:modified xsi:type="dcterms:W3CDTF">2025-03-06T12:26:13Z</dcterms:modified>
</cp:coreProperties>
</file>