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BD1C48-46B6-8EF2-B69D-A5A3875E4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0A53A60-765B-4951-073A-7751A41C31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B6D385-2F75-0E5A-9F39-A88880EAC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EC84E79-8B06-3FE5-27DD-C3E294B56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C5793A-F64F-6A14-2BD9-D678EE5E7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775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199BD8-46BC-CD42-6455-687ED3BD1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2F161A4-A4B0-67E7-8E0D-A28AAC14B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966DF22-BDBE-231C-FD38-5A75D232D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238C46B-9058-C754-FACD-CE1CDF1B2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A46C2A-481F-3489-37B2-4250B16C1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88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C82E8AC-573C-ACC4-1297-C0C8015902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374C953-3F80-841A-EBE2-B37C16243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B8E32A-0600-60F2-9AF0-4006D126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23BF240-38D8-2AE6-0E5F-84DBFBCD2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DD5644-C204-D85F-2266-4E2C1CA5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728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5D03C8-571B-C3F1-6053-3B7B029C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028338-3FC3-14C1-3629-493EE984E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9641814-C061-749B-41BA-EB0FD04C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70EF151-4380-2590-9CA1-071A4814C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8BCF62-6B65-634C-6221-9AE570366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747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F87A89-35BB-BC97-A5B7-8930B844C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B1397E6-8E01-4BBC-B647-02CF134A7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8FAB68-0348-8220-C987-7420F38E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F990BD-2BD7-647A-F72A-9ECFFC00E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1150CB6-6B50-2228-38F3-D6AFA61E1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08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AD45D2-EEB7-9E1A-D840-204E07647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9A4983-1030-A75E-32AC-70CDC30A3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EE876F7-44C0-7E52-E76F-2CDAE4D6F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55DA853-6D55-22C2-D2CC-FC91BAC8C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2E63E14-E2C2-9498-97CD-F3ACFD2FE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6CFFBC-4DE1-55B3-580A-91F2F6B3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308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985E1F-00E0-901D-759E-FC853398D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E44A3B8-61C4-36E6-E9FB-0B745E334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3190A66-12AC-6016-1ED5-FAD8D8EE3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66295ED-E39F-8F6B-A0E7-5BFB022A9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8C1E077-517A-2F74-D715-4CF1AED65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6228A54-64C5-CD22-E7A3-56E973014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A37230-56E6-0ADB-9C99-A48F121CF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12B2CE8-9BC1-0D7D-21CB-5C0834368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91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62FB57-0197-31FA-DE5F-68AEC1B2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14535D4-1625-6757-B859-15A21F1C0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B2C67D1-0DDB-02B1-2057-76CF467E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2A17017-A615-64DE-6ACD-DCAC6BFA9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440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3C9A011-BCC7-CF48-A118-A5D8F8B08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C8CBBD3-6744-8D60-E779-2D1236611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42BF72E-987D-DD25-7250-E9B24CFD4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014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592E12-D446-15E3-06B5-5FA466E3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F63AF8-AFFE-8BF9-6116-EE59A9819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A7C1AD2-4021-ECCD-E502-C5D1AE7D4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605744F-3745-E23C-1846-C4A2E5CA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F8091F8-F36F-B25A-1A1D-BECA90C8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DA53700-2823-2E22-B0C1-DB81AA0DF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12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E99E22-4C6B-78F8-1415-D679A0C5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9AB5E47-5D84-3803-95DF-B8A2812A7F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774CBCE-2C48-51BB-EBE2-BAE74CEFB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B0CD6E8-A70B-C4AD-8889-C8C6131E5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D1F4A7F-7C07-8341-741D-AB3EA8B9E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F0835EA-0924-67CA-2889-34FF163D9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636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BF2A09E-3659-C813-8E05-E7862E77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406D9C3-ECCF-1955-D2BB-BAEF54209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C53433-4C16-3316-9C83-AD15621C1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B71128-B456-4425-B639-F3DFE61E9E5F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6C6F950-F08D-487D-0232-0A72838CE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1A06071-D7F3-7BB1-8538-4E7788396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9F6914-A003-4D9B-85E6-A9361B58D6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494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90C5136-97F0-339A-C22A-92E78A505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altLang="zh-TW" sz="4800" dirty="0">
                <a:solidFill>
                  <a:srgbClr val="FFFFFF"/>
                </a:solidFill>
              </a:rPr>
              <a:t>Comments for Yuan-Tsung’s paper 2</a:t>
            </a:r>
            <a:endParaRPr lang="zh-TW" altLang="en-US" sz="4800" dirty="0">
              <a:solidFill>
                <a:srgbClr val="FFFFFF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D266052-F32B-494C-03E6-A4935B3830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r"/>
            <a:r>
              <a:rPr lang="en-US" altLang="zh-TW" sz="3200" dirty="0"/>
              <a:t>PhD 1</a:t>
            </a:r>
            <a:r>
              <a:rPr lang="en-US" altLang="zh-TW" sz="3200" baseline="30000" dirty="0"/>
              <a:t>st</a:t>
            </a:r>
            <a:r>
              <a:rPr lang="en-US" altLang="zh-TW" sz="3200" dirty="0"/>
              <a:t> year student</a:t>
            </a:r>
          </a:p>
          <a:p>
            <a:pPr algn="r"/>
            <a:r>
              <a:rPr lang="en-US" altLang="zh-TW" sz="3200" dirty="0"/>
              <a:t>Yang-Han Lin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12681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63701-5C23-0119-0B98-420E94CB5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98B8EB-48F6-EB44-D2F3-D9611565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Comment 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33DBE2-4537-33CE-3835-7892F550C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/>
              <a:t>This study uses the baseline LE8 score to evaluate mortality. </a:t>
            </a:r>
          </a:p>
          <a:p>
            <a:endParaRPr lang="en-US" altLang="zh-TW" sz="3200" dirty="0"/>
          </a:p>
          <a:p>
            <a:r>
              <a:rPr lang="en-US" altLang="zh-TW" sz="3200" dirty="0"/>
              <a:t>In the discussion, the authors only mention that using baseline assessments could underestimate the associations due to the potential for regression dilution bias.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001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24190-0A41-0C88-D97D-AE743CAD5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2A367B-5485-5FB2-6736-CB6391116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Comment 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369DF8-BF56-BFC0-1EE5-B2EAFC40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/>
              <a:t>However, this study has a long follow-up period</a:t>
            </a:r>
            <a:r>
              <a:rPr lang="zh-TW" altLang="en-US" sz="3200" dirty="0"/>
              <a:t> </a:t>
            </a:r>
            <a:r>
              <a:rPr lang="en-US" altLang="zh-TW" sz="3200" dirty="0"/>
              <a:t>and</a:t>
            </a:r>
            <a:r>
              <a:rPr lang="zh-TW" altLang="en-US" sz="3200" dirty="0"/>
              <a:t> </a:t>
            </a:r>
            <a:r>
              <a:rPr lang="en-US" altLang="zh-TW" sz="3200" dirty="0"/>
              <a:t>participants may change their lifestyle habits or modify their medication for disease treatment.</a:t>
            </a:r>
          </a:p>
          <a:p>
            <a:endParaRPr lang="en-US" altLang="zh-TW" sz="3200" dirty="0"/>
          </a:p>
          <a:p>
            <a:r>
              <a:rPr lang="en-US" altLang="zh-TW" sz="3200" dirty="0"/>
              <a:t>Without follow-up assessments</a:t>
            </a:r>
            <a:r>
              <a:rPr lang="zh-TW" altLang="en-US" sz="3200" dirty="0"/>
              <a:t> </a:t>
            </a:r>
            <a:r>
              <a:rPr lang="en-US" altLang="zh-TW" sz="3200" dirty="0"/>
              <a:t>of </a:t>
            </a:r>
            <a:r>
              <a:rPr lang="en-US" altLang="zh-TW" sz="3200"/>
              <a:t>LE8 scores, </a:t>
            </a:r>
            <a:r>
              <a:rPr lang="en-US" altLang="zh-TW" sz="3200" dirty="0"/>
              <a:t>do you think the study results remain reliable?</a:t>
            </a:r>
          </a:p>
        </p:txBody>
      </p:sp>
    </p:spTree>
    <p:extLst>
      <p:ext uri="{BB962C8B-B14F-4D97-AF65-F5344CB8AC3E}">
        <p14:creationId xmlns:p14="http://schemas.microsoft.com/office/powerpoint/2010/main" val="1714926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77650A-B863-5C9F-68B7-FC0C7BA6C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Comment 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00940E1-EF0C-D9A4-43DB-97B146C01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According to the study results, although a higher LE8 score reduces the risk of cardiovascular mortality, it does not effectively define a cut-off point for active intervention.</a:t>
            </a:r>
          </a:p>
          <a:p>
            <a:endParaRPr lang="en-US" altLang="zh-TW" dirty="0"/>
          </a:p>
          <a:p>
            <a:r>
              <a:rPr lang="en-US" altLang="zh-TW" dirty="0"/>
              <a:t>Diabetes, hypertension, and dyslipidemia already have well-defined treatment targets.</a:t>
            </a:r>
          </a:p>
          <a:p>
            <a:endParaRPr lang="en-US" altLang="zh-TW" dirty="0"/>
          </a:p>
          <a:p>
            <a:r>
              <a:rPr lang="en-US" altLang="zh-TW" dirty="0"/>
              <a:t>If we need to spend time calculating the LE8 score but cannot determine the next step, is calculating LE8 truly necessary?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830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158</Words>
  <Application>Microsoft Office PowerPoint</Application>
  <PresentationFormat>寬螢幕</PresentationFormat>
  <Paragraphs>17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佈景主題</vt:lpstr>
      <vt:lpstr>Comments for Yuan-Tsung’s paper 2</vt:lpstr>
      <vt:lpstr>Comment 1</vt:lpstr>
      <vt:lpstr>Comment 1</vt:lpstr>
      <vt:lpstr>Comment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泱瀚</dc:creator>
  <cp:lastModifiedBy>泱瀚</cp:lastModifiedBy>
  <cp:revision>21</cp:revision>
  <dcterms:created xsi:type="dcterms:W3CDTF">2024-11-02T12:17:45Z</dcterms:created>
  <dcterms:modified xsi:type="dcterms:W3CDTF">2025-03-07T10:50:23Z</dcterms:modified>
</cp:coreProperties>
</file>