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5" r:id="rId5"/>
    <p:sldMasterId id="2147483660" r:id="rId6"/>
    <p:sldMasterId id="2147483677" r:id="rId7"/>
  </p:sldMasterIdLst>
  <p:notesMasterIdLst>
    <p:notesMasterId r:id="rId23"/>
  </p:notesMasterIdLst>
  <p:sldIdLst>
    <p:sldId id="1941" r:id="rId8"/>
    <p:sldId id="1938" r:id="rId9"/>
    <p:sldId id="305" r:id="rId10"/>
    <p:sldId id="256" r:id="rId11"/>
    <p:sldId id="257" r:id="rId12"/>
    <p:sldId id="258" r:id="rId13"/>
    <p:sldId id="261" r:id="rId14"/>
    <p:sldId id="1942" r:id="rId15"/>
    <p:sldId id="1943" r:id="rId16"/>
    <p:sldId id="1940" r:id="rId17"/>
    <p:sldId id="1939" r:id="rId18"/>
    <p:sldId id="1944" r:id="rId19"/>
    <p:sldId id="1946" r:id="rId20"/>
    <p:sldId id="1947" r:id="rId21"/>
    <p:sldId id="1945" r:id="rId2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軟正黑體" panose="020B0604030504040204" pitchFamily="34" charset="-120"/>
              </a:defRPr>
            </a:lvl1pPr>
          </a:lstStyle>
          <a:p>
            <a:fld id="{0BC5D648-E165-4870-855B-A9CBA686CEBD}" type="datetimeFigureOut">
              <a:rPr lang="zh-TW" altLang="en-US" smtClean="0"/>
              <a:pPr/>
              <a:t>2024/4/13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軟正黑體" panose="020B0604030504040204" pitchFamily="34" charset="-120"/>
              </a:defRPr>
            </a:lvl1pPr>
          </a:lstStyle>
          <a:p>
            <a:fld id="{E443DD18-20BB-4E72-AAFC-A1BAEC93D7C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8054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F99F9-2769-4C52-8EE2-7278119F0A1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310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F99F9-2769-4C52-8EE2-7278119F0A1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53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含標題的影片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66928"/>
            <a:ext cx="11119104" cy="1117190"/>
          </a:xfrm>
        </p:spPr>
        <p:txBody>
          <a:bodyPr rtlCol="0" anchor="t" anchorCtr="0">
            <a:noAutofit/>
          </a:bodyPr>
          <a:lstStyle>
            <a:lvl1pPr algn="ctr">
              <a:defRPr lang="zh-TW"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rtl="0"/>
            <a:r>
              <a:rPr lang="zh-TW" altLang="en-US" dirty="0"/>
              <a:t>按一下以編輯母片標題樣式</a:t>
            </a:r>
            <a:endParaRPr lang="zh-TW" dirty="0"/>
          </a:p>
        </p:txBody>
      </p:sp>
      <p:sp>
        <p:nvSpPr>
          <p:cNvPr id="5" name="手繪多邊形​​(F) 2">
            <a:extLst>
              <a:ext uri="{FF2B5EF4-FFF2-40B4-BE49-F238E27FC236}">
                <a16:creationId xmlns:a16="http://schemas.microsoft.com/office/drawing/2014/main" id="{5CA8910C-D8ED-5254-9603-C499A3F69701}"/>
              </a:ext>
            </a:extLst>
          </p:cNvPr>
          <p:cNvSpPr/>
          <p:nvPr userDrawn="1"/>
        </p:nvSpPr>
        <p:spPr>
          <a:xfrm flipV="1">
            <a:off x="6483077" y="1921304"/>
            <a:ext cx="5708922" cy="4941678"/>
          </a:xfrm>
          <a:custGeom>
            <a:avLst/>
            <a:gdLst>
              <a:gd name="connsiteX0" fmla="*/ 2681883 w 4953666"/>
              <a:gd name="connsiteY0" fmla="*/ 4293658 h 4294315"/>
              <a:gd name="connsiteX1" fmla="*/ 2962801 w 4953666"/>
              <a:gd name="connsiteY1" fmla="*/ 4285537 h 4294315"/>
              <a:gd name="connsiteX2" fmla="*/ 4834127 w 4953666"/>
              <a:gd name="connsiteY2" fmla="*/ 3330444 h 4294315"/>
              <a:gd name="connsiteX3" fmla="*/ 4953666 w 4953666"/>
              <a:gd name="connsiteY3" fmla="*/ 3175947 h 4294315"/>
              <a:gd name="connsiteX4" fmla="*/ 4953666 w 4953666"/>
              <a:gd name="connsiteY4" fmla="*/ 0 h 4294315"/>
              <a:gd name="connsiteX5" fmla="*/ 481203 w 4953666"/>
              <a:gd name="connsiteY5" fmla="*/ 0 h 4294315"/>
              <a:gd name="connsiteX6" fmla="*/ 354529 w 4953666"/>
              <a:gd name="connsiteY6" fmla="*/ 200752 h 4294315"/>
              <a:gd name="connsiteX7" fmla="*/ 8771 w 4953666"/>
              <a:gd name="connsiteY7" fmla="*/ 1767440 h 4294315"/>
              <a:gd name="connsiteX8" fmla="*/ 2681883 w 4953666"/>
              <a:gd name="connsiteY8" fmla="*/ 4293658 h 429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666" h="4294315">
                <a:moveTo>
                  <a:pt x="2681883" y="4293658"/>
                </a:moveTo>
                <a:cubicBezTo>
                  <a:pt x="2774620" y="4295683"/>
                  <a:pt x="2868342" y="4293047"/>
                  <a:pt x="2962801" y="4285537"/>
                </a:cubicBezTo>
                <a:cubicBezTo>
                  <a:pt x="3718476" y="4225460"/>
                  <a:pt x="4378268" y="3864871"/>
                  <a:pt x="4834127" y="3330444"/>
                </a:cubicBezTo>
                <a:lnTo>
                  <a:pt x="4953666" y="3175947"/>
                </a:lnTo>
                <a:lnTo>
                  <a:pt x="4953666" y="0"/>
                </a:lnTo>
                <a:lnTo>
                  <a:pt x="481203" y="0"/>
                </a:lnTo>
                <a:lnTo>
                  <a:pt x="354529" y="200752"/>
                </a:lnTo>
                <a:cubicBezTo>
                  <a:pt x="94175" y="660824"/>
                  <a:pt x="-36273" y="1200867"/>
                  <a:pt x="8771" y="1767440"/>
                </a:cubicBezTo>
                <a:cubicBezTo>
                  <a:pt x="121380" y="3183873"/>
                  <a:pt x="1290828" y="4263270"/>
                  <a:pt x="2681883" y="429365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</a:endParaRPr>
          </a:p>
        </p:txBody>
      </p:sp>
      <p:sp>
        <p:nvSpPr>
          <p:cNvPr id="14" name="手繪多邊形​​(F) 7">
            <a:extLst>
              <a:ext uri="{FF2B5EF4-FFF2-40B4-BE49-F238E27FC236}">
                <a16:creationId xmlns:a16="http://schemas.microsoft.com/office/drawing/2014/main" id="{0FCE207E-49DC-89F0-6C2E-AEDEB1A668DB}"/>
              </a:ext>
            </a:extLst>
          </p:cNvPr>
          <p:cNvSpPr/>
          <p:nvPr userDrawn="1"/>
        </p:nvSpPr>
        <p:spPr>
          <a:xfrm>
            <a:off x="11201466" y="1425943"/>
            <a:ext cx="990534" cy="1329158"/>
          </a:xfrm>
          <a:custGeom>
            <a:avLst/>
            <a:gdLst>
              <a:gd name="connsiteX0" fmla="*/ 664579 w 990534"/>
              <a:gd name="connsiteY0" fmla="*/ 0 h 1329158"/>
              <a:gd name="connsiteX1" fmla="*/ 923263 w 990534"/>
              <a:gd name="connsiteY1" fmla="*/ 52226 h 1329158"/>
              <a:gd name="connsiteX2" fmla="*/ 990534 w 990534"/>
              <a:gd name="connsiteY2" fmla="*/ 88739 h 1329158"/>
              <a:gd name="connsiteX3" fmla="*/ 990534 w 990534"/>
              <a:gd name="connsiteY3" fmla="*/ 1240419 h 1329158"/>
              <a:gd name="connsiteX4" fmla="*/ 923263 w 990534"/>
              <a:gd name="connsiteY4" fmla="*/ 1276932 h 1329158"/>
              <a:gd name="connsiteX5" fmla="*/ 664579 w 990534"/>
              <a:gd name="connsiteY5" fmla="*/ 1329158 h 1329158"/>
              <a:gd name="connsiteX6" fmla="*/ 0 w 990534"/>
              <a:gd name="connsiteY6" fmla="*/ 664579 h 1329158"/>
              <a:gd name="connsiteX7" fmla="*/ 664579 w 990534"/>
              <a:gd name="connsiteY7" fmla="*/ 0 h 132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0534" h="1329158">
                <a:moveTo>
                  <a:pt x="664579" y="0"/>
                </a:moveTo>
                <a:cubicBezTo>
                  <a:pt x="756338" y="0"/>
                  <a:pt x="843754" y="18597"/>
                  <a:pt x="923263" y="52226"/>
                </a:cubicBezTo>
                <a:lnTo>
                  <a:pt x="990534" y="88739"/>
                </a:lnTo>
                <a:lnTo>
                  <a:pt x="990534" y="1240419"/>
                </a:lnTo>
                <a:lnTo>
                  <a:pt x="923263" y="1276932"/>
                </a:lnTo>
                <a:cubicBezTo>
                  <a:pt x="843754" y="1310562"/>
                  <a:pt x="756338" y="1329158"/>
                  <a:pt x="664579" y="1329158"/>
                </a:cubicBezTo>
                <a:cubicBezTo>
                  <a:pt x="297542" y="1329158"/>
                  <a:pt x="0" y="1031616"/>
                  <a:pt x="0" y="664579"/>
                </a:cubicBezTo>
                <a:cubicBezTo>
                  <a:pt x="0" y="297542"/>
                  <a:pt x="297542" y="0"/>
                  <a:pt x="664579" y="0"/>
                </a:cubicBez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</a:endParaRPr>
          </a:p>
        </p:txBody>
      </p:sp>
      <p:sp>
        <p:nvSpPr>
          <p:cNvPr id="19" name="頁尾版面配置區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>
            <a:noAutofit/>
          </a:bodyPr>
          <a:lstStyle>
            <a:defPPr>
              <a:defRPr lang="zh-TW"/>
            </a:defPPr>
          </a:lstStyle>
          <a:p>
            <a:pPr rtl="0"/>
            <a:endParaRPr lang="zh-TW" dirty="0"/>
          </a:p>
        </p:txBody>
      </p:sp>
      <p:sp>
        <p:nvSpPr>
          <p:cNvPr id="20" name="投影片編號版面配置區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>
            <a:noAutofit/>
          </a:bodyPr>
          <a:lstStyle>
            <a:defPPr>
              <a:defRPr lang="zh-TW"/>
            </a:defPPr>
          </a:lstStyle>
          <a:p>
            <a:pPr rtl="0"/>
            <a:fld id="{D1BC2EDA-D519-4F34-BF3F-BFFF500F4B03}" type="slidenum">
              <a:rPr lang="zh-TW" smtClean="0"/>
              <a:t>‹#›</a:t>
            </a:fld>
            <a:endParaRPr lang="zh-TW" dirty="0"/>
          </a:p>
        </p:txBody>
      </p:sp>
      <p:sp>
        <p:nvSpPr>
          <p:cNvPr id="2" name="文字版面配置區 2">
            <a:extLst>
              <a:ext uri="{FF2B5EF4-FFF2-40B4-BE49-F238E27FC236}">
                <a16:creationId xmlns:a16="http://schemas.microsoft.com/office/drawing/2014/main" id="{B9B858BC-9707-AE71-1920-C6E6524DC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1825625"/>
            <a:ext cx="108325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129466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355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37C175-3058-8CFE-3D21-4BE162688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083217-C483-9A3E-D61E-31E765FB2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273C977-7F3F-95A0-744D-408DAD63B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19C6378-8D57-B789-6F49-9FD7866B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CA7A-1F2D-4DE8-8FA3-E038260CEAEF}" type="datetimeFigureOut">
              <a:rPr lang="zh-TW" altLang="en-US" smtClean="0"/>
              <a:t>2024/4/13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1E111B-C708-266B-F0D1-647E0AB86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53D7FF9-F8D1-8B2D-FA67-CE5E96AD0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3C24-B07D-4E07-A948-C7ECEBF223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903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D945E5-E25E-E495-850D-7CBA6D619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5DFF74B-A119-B448-B1D5-B8172B2CFD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63DF8B1-F1DC-00D9-903C-9598B9392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8767E1C-8F41-209D-B31D-8A4BB0D45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CA7A-1F2D-4DE8-8FA3-E038260CEAEF}" type="datetimeFigureOut">
              <a:rPr lang="zh-TW" altLang="en-US" smtClean="0"/>
              <a:t>2024/4/13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71941BF-58D0-A2F6-5E6E-45CED9415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ED5C98E-2AD1-5C70-8AB0-7E4FF403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3C24-B07D-4E07-A948-C7ECEBF223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0670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5BC007-3933-D4E6-784C-A465A9E9E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060608A-E05E-1C92-72C3-6F4B95AFC3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629A19F-2288-829E-862C-E5E1370A8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CA7A-1F2D-4DE8-8FA3-E038260CEAEF}" type="datetimeFigureOut">
              <a:rPr lang="zh-TW" altLang="en-US" smtClean="0"/>
              <a:t>2024/4/13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3256133-A964-B777-5D0C-B92F74ABC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12CF916-6B5D-430F-4815-B2E710082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3C24-B07D-4E07-A948-C7ECEBF223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0583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B44963D-CB27-1B58-2991-3182244BC2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63442BE-A225-6495-53BD-97A3DBD3BC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2680687-AD24-39D6-F23D-A3D619D72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CA7A-1F2D-4DE8-8FA3-E038260CEAEF}" type="datetimeFigureOut">
              <a:rPr lang="zh-TW" altLang="en-US" smtClean="0"/>
              <a:t>2024/4/13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1ABAC8C-D849-D04B-1A0E-0B99E7953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107F8D9-526A-E9C1-8B56-80A55D6C7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3C24-B07D-4E07-A948-C7ECEBF223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2408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 2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繪多邊形​​(F) 13">
            <a:extLst>
              <a:ext uri="{FF2B5EF4-FFF2-40B4-BE49-F238E27FC236}">
                <a16:creationId xmlns:a16="http://schemas.microsoft.com/office/drawing/2014/main" id="{3444D42C-1BDD-684F-2ED7-CBF2B31FA0BD}"/>
              </a:ext>
            </a:extLst>
          </p:cNvPr>
          <p:cNvSpPr/>
          <p:nvPr userDrawn="1"/>
        </p:nvSpPr>
        <p:spPr>
          <a:xfrm>
            <a:off x="0" y="-11017"/>
            <a:ext cx="5797960" cy="5177077"/>
          </a:xfrm>
          <a:custGeom>
            <a:avLst/>
            <a:gdLst>
              <a:gd name="connsiteX0" fmla="*/ 0 w 6306096"/>
              <a:gd name="connsiteY0" fmla="*/ 0 h 5630799"/>
              <a:gd name="connsiteX1" fmla="*/ 5864035 w 6306096"/>
              <a:gd name="connsiteY1" fmla="*/ 0 h 5630799"/>
              <a:gd name="connsiteX2" fmla="*/ 5927254 w 6306096"/>
              <a:gd name="connsiteY2" fmla="*/ 123434 h 5630799"/>
              <a:gd name="connsiteX3" fmla="*/ 6306096 w 6306096"/>
              <a:gd name="connsiteY3" fmla="*/ 1789009 h 5630799"/>
              <a:gd name="connsiteX4" fmla="*/ 2464306 w 6306096"/>
              <a:gd name="connsiteY4" fmla="*/ 5630799 h 5630799"/>
              <a:gd name="connsiteX5" fmla="*/ 20571 w 6306096"/>
              <a:gd name="connsiteY5" fmla="*/ 4753521 h 5630799"/>
              <a:gd name="connsiteX6" fmla="*/ 0 w 6306096"/>
              <a:gd name="connsiteY6" fmla="*/ 4734825 h 563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6096" h="5630799">
                <a:moveTo>
                  <a:pt x="0" y="0"/>
                </a:moveTo>
                <a:lnTo>
                  <a:pt x="5864035" y="0"/>
                </a:lnTo>
                <a:lnTo>
                  <a:pt x="5927254" y="123434"/>
                </a:lnTo>
                <a:cubicBezTo>
                  <a:pt x="6170039" y="627296"/>
                  <a:pt x="6306096" y="1192264"/>
                  <a:pt x="6306096" y="1789009"/>
                </a:cubicBezTo>
                <a:cubicBezTo>
                  <a:pt x="6306096" y="3910771"/>
                  <a:pt x="4586068" y="5630799"/>
                  <a:pt x="2464306" y="5630799"/>
                </a:cubicBezTo>
                <a:cubicBezTo>
                  <a:pt x="1536035" y="5630799"/>
                  <a:pt x="684659" y="5301575"/>
                  <a:pt x="20571" y="4753521"/>
                </a:cubicBezTo>
                <a:lnTo>
                  <a:pt x="0" y="4734825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橢圓​​ 5">
            <a:extLst>
              <a:ext uri="{FF2B5EF4-FFF2-40B4-BE49-F238E27FC236}">
                <a16:creationId xmlns:a16="http://schemas.microsoft.com/office/drawing/2014/main" id="{2B266F6B-F29A-5957-62EB-27F8C2FAEB4C}"/>
              </a:ext>
            </a:extLst>
          </p:cNvPr>
          <p:cNvSpPr/>
          <p:nvPr userDrawn="1"/>
        </p:nvSpPr>
        <p:spPr>
          <a:xfrm>
            <a:off x="5282616" y="378865"/>
            <a:ext cx="813384" cy="813384"/>
          </a:xfrm>
          <a:prstGeom prst="ellips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" name="圖片版面配置區 10">
            <a:extLst>
              <a:ext uri="{FF2B5EF4-FFF2-40B4-BE49-F238E27FC236}">
                <a16:creationId xmlns:a16="http://schemas.microsoft.com/office/drawing/2014/main" id="{C18B912F-D300-065E-2807-E2EA07EBA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3206" y="5671159"/>
            <a:ext cx="2384497" cy="1186841"/>
          </a:xfrm>
          <a:prstGeom prst="rect">
            <a:avLst/>
          </a:prstGeom>
          <a:noFill/>
          <a:effectLst>
            <a:outerShdw blurRad="66753" dist="39609" dir="12780000" sx="101109" sy="101109" algn="t" rotWithShape="0">
              <a:prstClr val="black">
                <a:alpha val="17409"/>
              </a:prstClr>
            </a:outerShdw>
          </a:effectLst>
        </p:spPr>
      </p:pic>
      <p:sp>
        <p:nvSpPr>
          <p:cNvPr id="13" name="橢圓​​ 12">
            <a:extLst>
              <a:ext uri="{FF2B5EF4-FFF2-40B4-BE49-F238E27FC236}">
                <a16:creationId xmlns:a16="http://schemas.microsoft.com/office/drawing/2014/main" id="{10AC709F-F9A3-D8F0-A42E-A2C94191DFC0}"/>
              </a:ext>
            </a:extLst>
          </p:cNvPr>
          <p:cNvSpPr/>
          <p:nvPr userDrawn="1"/>
        </p:nvSpPr>
        <p:spPr>
          <a:xfrm>
            <a:off x="6875619" y="5909834"/>
            <a:ext cx="397747" cy="397747"/>
          </a:xfrm>
          <a:prstGeom prst="ellipse">
            <a:avLst/>
          </a:prstGeom>
          <a:solidFill>
            <a:schemeClr val="accent6">
              <a:alpha val="3033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>
            <a:defPPr>
              <a:defRPr lang="zh-TW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872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bg>
      <p:bgPr>
        <a:gradFill>
          <a:gsLst>
            <a:gs pos="99000">
              <a:srgbClr val="FDFFFE"/>
            </a:gs>
            <a:gs pos="66000">
              <a:srgbClr val="F3FFFF"/>
            </a:gs>
            <a:gs pos="37992">
              <a:srgbClr val="FFFFFF"/>
            </a:gs>
            <a:gs pos="5000">
              <a:srgbClr val="EAFCFE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橢圓​​ 2">
            <a:extLst>
              <a:ext uri="{FF2B5EF4-FFF2-40B4-BE49-F238E27FC236}">
                <a16:creationId xmlns:a16="http://schemas.microsoft.com/office/drawing/2014/main" id="{1A03A7DE-E2C6-D3DE-2D3C-0E50AB453153}"/>
              </a:ext>
            </a:extLst>
          </p:cNvPr>
          <p:cNvSpPr/>
          <p:nvPr userDrawn="1"/>
        </p:nvSpPr>
        <p:spPr>
          <a:xfrm>
            <a:off x="492348" y="822701"/>
            <a:ext cx="5439251" cy="5439251"/>
          </a:xfrm>
          <a:prstGeom prst="ellips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橢圓​​ 5">
            <a:extLst>
              <a:ext uri="{FF2B5EF4-FFF2-40B4-BE49-F238E27FC236}">
                <a16:creationId xmlns:a16="http://schemas.microsoft.com/office/drawing/2014/main" id="{E9155AC3-4048-A012-522F-9975DD4374A4}"/>
              </a:ext>
            </a:extLst>
          </p:cNvPr>
          <p:cNvSpPr/>
          <p:nvPr userDrawn="1"/>
        </p:nvSpPr>
        <p:spPr>
          <a:xfrm>
            <a:off x="11352413" y="1318559"/>
            <a:ext cx="389835" cy="389835"/>
          </a:xfrm>
          <a:prstGeom prst="ellipse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橢圓​​ 8">
            <a:extLst>
              <a:ext uri="{FF2B5EF4-FFF2-40B4-BE49-F238E27FC236}">
                <a16:creationId xmlns:a16="http://schemas.microsoft.com/office/drawing/2014/main" id="{C66BC318-7E9C-A53F-C445-78301FFF7C95}"/>
              </a:ext>
            </a:extLst>
          </p:cNvPr>
          <p:cNvSpPr/>
          <p:nvPr userDrawn="1"/>
        </p:nvSpPr>
        <p:spPr>
          <a:xfrm>
            <a:off x="638841" y="5012346"/>
            <a:ext cx="837678" cy="837678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手繪多邊形​​(F) 12">
            <a:extLst>
              <a:ext uri="{FF2B5EF4-FFF2-40B4-BE49-F238E27FC236}">
                <a16:creationId xmlns:a16="http://schemas.microsoft.com/office/drawing/2014/main" id="{EC2B4886-6DF6-0A57-7118-513A7AAA40F3}"/>
              </a:ext>
            </a:extLst>
          </p:cNvPr>
          <p:cNvSpPr/>
          <p:nvPr userDrawn="1"/>
        </p:nvSpPr>
        <p:spPr>
          <a:xfrm>
            <a:off x="9853347" y="0"/>
            <a:ext cx="1499066" cy="1061910"/>
          </a:xfrm>
          <a:custGeom>
            <a:avLst/>
            <a:gdLst>
              <a:gd name="connsiteX0" fmla="*/ 70097 w 1499066"/>
              <a:gd name="connsiteY0" fmla="*/ 0 h 1061910"/>
              <a:gd name="connsiteX1" fmla="*/ 1428969 w 1499066"/>
              <a:gd name="connsiteY1" fmla="*/ 0 h 1061910"/>
              <a:gd name="connsiteX2" fmla="*/ 1440164 w 1499066"/>
              <a:gd name="connsiteY2" fmla="*/ 20625 h 1061910"/>
              <a:gd name="connsiteX3" fmla="*/ 1499066 w 1499066"/>
              <a:gd name="connsiteY3" fmla="*/ 312377 h 1061910"/>
              <a:gd name="connsiteX4" fmla="*/ 749533 w 1499066"/>
              <a:gd name="connsiteY4" fmla="*/ 1061910 h 1061910"/>
              <a:gd name="connsiteX5" fmla="*/ 0 w 1499066"/>
              <a:gd name="connsiteY5" fmla="*/ 312377 h 1061910"/>
              <a:gd name="connsiteX6" fmla="*/ 58902 w 1499066"/>
              <a:gd name="connsiteY6" fmla="*/ 20625 h 106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9066" h="1061910">
                <a:moveTo>
                  <a:pt x="70097" y="0"/>
                </a:moveTo>
                <a:lnTo>
                  <a:pt x="1428969" y="0"/>
                </a:lnTo>
                <a:lnTo>
                  <a:pt x="1440164" y="20625"/>
                </a:lnTo>
                <a:cubicBezTo>
                  <a:pt x="1478092" y="110298"/>
                  <a:pt x="1499066" y="208888"/>
                  <a:pt x="1499066" y="312377"/>
                </a:cubicBezTo>
                <a:cubicBezTo>
                  <a:pt x="1499066" y="726333"/>
                  <a:pt x="1163489" y="1061910"/>
                  <a:pt x="749533" y="1061910"/>
                </a:cubicBezTo>
                <a:cubicBezTo>
                  <a:pt x="335577" y="1061910"/>
                  <a:pt x="0" y="726333"/>
                  <a:pt x="0" y="312377"/>
                </a:cubicBezTo>
                <a:cubicBezTo>
                  <a:pt x="0" y="208888"/>
                  <a:pt x="20974" y="110298"/>
                  <a:pt x="58902" y="20625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2977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影片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66928"/>
            <a:ext cx="11119104" cy="640080"/>
          </a:xfrm>
        </p:spPr>
        <p:txBody>
          <a:bodyPr rtlCol="0" anchor="t" anchorCtr="0">
            <a:noAutofit/>
          </a:bodyPr>
          <a:lstStyle>
            <a:lvl1pPr algn="ctr">
              <a:defRPr lang="zh-TW" sz="3200" b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dirty="0"/>
              <a:t>按一下以編輯母片標題樣式</a:t>
            </a:r>
            <a:endParaRPr lang="zh-TW" dirty="0"/>
          </a:p>
        </p:txBody>
      </p:sp>
      <p:sp>
        <p:nvSpPr>
          <p:cNvPr id="16" name="媒體預留位置 15">
            <a:extLst>
              <a:ext uri="{FF2B5EF4-FFF2-40B4-BE49-F238E27FC236}">
                <a16:creationId xmlns:a16="http://schemas.microsoft.com/office/drawing/2014/main" id="{0D165AF2-A462-FCF3-81AE-ADB955740CC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640080" y="1847088"/>
            <a:ext cx="7424928" cy="3776472"/>
          </a:xfrm>
        </p:spPr>
        <p:txBody>
          <a:bodyPr rtlCol="0">
            <a:noAutofit/>
          </a:bodyPr>
          <a:lstStyle>
            <a:lvl1pPr>
              <a:defRPr lang="zh-TW">
                <a:solidFill>
                  <a:schemeClr val="tx2"/>
                </a:solidFill>
              </a:defRPr>
            </a:lvl1pPr>
          </a:lstStyle>
          <a:p>
            <a:pPr rtl="0"/>
            <a:r>
              <a:rPr lang="zh-TW" altLang="en-US"/>
              <a:t>按一下圖示以新增多媒體</a:t>
            </a:r>
            <a:endParaRPr lang="zh-TW" dirty="0"/>
          </a:p>
        </p:txBody>
      </p:sp>
      <p:sp>
        <p:nvSpPr>
          <p:cNvPr id="5" name="手繪多邊形​​(F) 2">
            <a:extLst>
              <a:ext uri="{FF2B5EF4-FFF2-40B4-BE49-F238E27FC236}">
                <a16:creationId xmlns:a16="http://schemas.microsoft.com/office/drawing/2014/main" id="{5CA8910C-D8ED-5254-9603-C499A3F69701}"/>
              </a:ext>
            </a:extLst>
          </p:cNvPr>
          <p:cNvSpPr/>
          <p:nvPr userDrawn="1"/>
        </p:nvSpPr>
        <p:spPr>
          <a:xfrm flipV="1">
            <a:off x="6483077" y="1921304"/>
            <a:ext cx="5708922" cy="4941678"/>
          </a:xfrm>
          <a:custGeom>
            <a:avLst/>
            <a:gdLst>
              <a:gd name="connsiteX0" fmla="*/ 2681883 w 4953666"/>
              <a:gd name="connsiteY0" fmla="*/ 4293658 h 4294315"/>
              <a:gd name="connsiteX1" fmla="*/ 2962801 w 4953666"/>
              <a:gd name="connsiteY1" fmla="*/ 4285537 h 4294315"/>
              <a:gd name="connsiteX2" fmla="*/ 4834127 w 4953666"/>
              <a:gd name="connsiteY2" fmla="*/ 3330444 h 4294315"/>
              <a:gd name="connsiteX3" fmla="*/ 4953666 w 4953666"/>
              <a:gd name="connsiteY3" fmla="*/ 3175947 h 4294315"/>
              <a:gd name="connsiteX4" fmla="*/ 4953666 w 4953666"/>
              <a:gd name="connsiteY4" fmla="*/ 0 h 4294315"/>
              <a:gd name="connsiteX5" fmla="*/ 481203 w 4953666"/>
              <a:gd name="connsiteY5" fmla="*/ 0 h 4294315"/>
              <a:gd name="connsiteX6" fmla="*/ 354529 w 4953666"/>
              <a:gd name="connsiteY6" fmla="*/ 200752 h 4294315"/>
              <a:gd name="connsiteX7" fmla="*/ 8771 w 4953666"/>
              <a:gd name="connsiteY7" fmla="*/ 1767440 h 4294315"/>
              <a:gd name="connsiteX8" fmla="*/ 2681883 w 4953666"/>
              <a:gd name="connsiteY8" fmla="*/ 4293658 h 429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666" h="4294315">
                <a:moveTo>
                  <a:pt x="2681883" y="4293658"/>
                </a:moveTo>
                <a:cubicBezTo>
                  <a:pt x="2774620" y="4295683"/>
                  <a:pt x="2868342" y="4293047"/>
                  <a:pt x="2962801" y="4285537"/>
                </a:cubicBezTo>
                <a:cubicBezTo>
                  <a:pt x="3718476" y="4225460"/>
                  <a:pt x="4378268" y="3864871"/>
                  <a:pt x="4834127" y="3330444"/>
                </a:cubicBezTo>
                <a:lnTo>
                  <a:pt x="4953666" y="3175947"/>
                </a:lnTo>
                <a:lnTo>
                  <a:pt x="4953666" y="0"/>
                </a:lnTo>
                <a:lnTo>
                  <a:pt x="481203" y="0"/>
                </a:lnTo>
                <a:lnTo>
                  <a:pt x="354529" y="200752"/>
                </a:lnTo>
                <a:cubicBezTo>
                  <a:pt x="94175" y="660824"/>
                  <a:pt x="-36273" y="1200867"/>
                  <a:pt x="8771" y="1767440"/>
                </a:cubicBezTo>
                <a:cubicBezTo>
                  <a:pt x="121380" y="3183873"/>
                  <a:pt x="1290828" y="4263270"/>
                  <a:pt x="2681883" y="429365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手繪多邊形​​(F) 7">
            <a:extLst>
              <a:ext uri="{FF2B5EF4-FFF2-40B4-BE49-F238E27FC236}">
                <a16:creationId xmlns:a16="http://schemas.microsoft.com/office/drawing/2014/main" id="{0FCE207E-49DC-89F0-6C2E-AEDEB1A668DB}"/>
              </a:ext>
            </a:extLst>
          </p:cNvPr>
          <p:cNvSpPr/>
          <p:nvPr userDrawn="1"/>
        </p:nvSpPr>
        <p:spPr>
          <a:xfrm>
            <a:off x="11201466" y="1425943"/>
            <a:ext cx="990534" cy="1329158"/>
          </a:xfrm>
          <a:custGeom>
            <a:avLst/>
            <a:gdLst>
              <a:gd name="connsiteX0" fmla="*/ 664579 w 990534"/>
              <a:gd name="connsiteY0" fmla="*/ 0 h 1329158"/>
              <a:gd name="connsiteX1" fmla="*/ 923263 w 990534"/>
              <a:gd name="connsiteY1" fmla="*/ 52226 h 1329158"/>
              <a:gd name="connsiteX2" fmla="*/ 990534 w 990534"/>
              <a:gd name="connsiteY2" fmla="*/ 88739 h 1329158"/>
              <a:gd name="connsiteX3" fmla="*/ 990534 w 990534"/>
              <a:gd name="connsiteY3" fmla="*/ 1240419 h 1329158"/>
              <a:gd name="connsiteX4" fmla="*/ 923263 w 990534"/>
              <a:gd name="connsiteY4" fmla="*/ 1276932 h 1329158"/>
              <a:gd name="connsiteX5" fmla="*/ 664579 w 990534"/>
              <a:gd name="connsiteY5" fmla="*/ 1329158 h 1329158"/>
              <a:gd name="connsiteX6" fmla="*/ 0 w 990534"/>
              <a:gd name="connsiteY6" fmla="*/ 664579 h 1329158"/>
              <a:gd name="connsiteX7" fmla="*/ 664579 w 990534"/>
              <a:gd name="connsiteY7" fmla="*/ 0 h 132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0534" h="1329158">
                <a:moveTo>
                  <a:pt x="664579" y="0"/>
                </a:moveTo>
                <a:cubicBezTo>
                  <a:pt x="756338" y="0"/>
                  <a:pt x="843754" y="18597"/>
                  <a:pt x="923263" y="52226"/>
                </a:cubicBezTo>
                <a:lnTo>
                  <a:pt x="990534" y="88739"/>
                </a:lnTo>
                <a:lnTo>
                  <a:pt x="990534" y="1240419"/>
                </a:lnTo>
                <a:lnTo>
                  <a:pt x="923263" y="1276932"/>
                </a:lnTo>
                <a:cubicBezTo>
                  <a:pt x="843754" y="1310562"/>
                  <a:pt x="756338" y="1329158"/>
                  <a:pt x="664579" y="1329158"/>
                </a:cubicBezTo>
                <a:cubicBezTo>
                  <a:pt x="297542" y="1329158"/>
                  <a:pt x="0" y="1031616"/>
                  <a:pt x="0" y="664579"/>
                </a:cubicBezTo>
                <a:cubicBezTo>
                  <a:pt x="0" y="297542"/>
                  <a:pt x="297542" y="0"/>
                  <a:pt x="664579" y="0"/>
                </a:cubicBez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版面配置區 17">
            <a:extLst>
              <a:ext uri="{FF2B5EF4-FFF2-40B4-BE49-F238E27FC236}">
                <a16:creationId xmlns:a16="http://schemas.microsoft.com/office/drawing/2014/main" id="{C1550097-BD5F-E98D-20E3-A22C0C038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12480" y="2715768"/>
            <a:ext cx="3364992" cy="3017520"/>
          </a:xfrm>
        </p:spPr>
        <p:txBody>
          <a:bodyPr rtlCol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TW" sz="2200" b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zh-TW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</p:txBody>
      </p:sp>
      <p:sp>
        <p:nvSpPr>
          <p:cNvPr id="19" name="頁尾版面配置區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>
            <a:noAutofit/>
          </a:bodyPr>
          <a:lstStyle>
            <a:defPPr>
              <a:defRPr lang="zh-TW"/>
            </a:defPPr>
          </a:lstStyle>
          <a:p>
            <a:pPr rtl="0"/>
            <a:endParaRPr lang="zh-TW" dirty="0"/>
          </a:p>
        </p:txBody>
      </p:sp>
      <p:sp>
        <p:nvSpPr>
          <p:cNvPr id="20" name="投影片編號版面配置區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>
            <a:noAutofit/>
          </a:bodyPr>
          <a:lstStyle>
            <a:defPPr>
              <a:defRPr lang="zh-TW"/>
            </a:defPPr>
          </a:lstStyle>
          <a:p>
            <a:pPr rtl="0"/>
            <a:fld id="{D1BC2EDA-D519-4F34-BF3F-BFFF500F4B03}" type="slidenum">
              <a:rPr lang="zh-TW" smtClean="0"/>
              <a:t>‹#›</a:t>
            </a:fld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3085639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355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清單的圖片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66928"/>
            <a:ext cx="11119104" cy="640080"/>
          </a:xfrm>
        </p:spPr>
        <p:txBody>
          <a:bodyPr rtlCol="0" anchor="t" anchorCtr="0">
            <a:normAutofit/>
          </a:bodyPr>
          <a:lstStyle>
            <a:lvl1pPr algn="ctr">
              <a:defRPr lang="zh-TW" sz="3200" b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dirty="0"/>
              <a:t>按一下以編輯母片標題樣式</a:t>
            </a:r>
            <a:endParaRPr lang="zh-TW" dirty="0"/>
          </a:p>
        </p:txBody>
      </p:sp>
      <p:sp>
        <p:nvSpPr>
          <p:cNvPr id="6" name="手繪多邊形​​(F) 3">
            <a:extLst>
              <a:ext uri="{FF2B5EF4-FFF2-40B4-BE49-F238E27FC236}">
                <a16:creationId xmlns:a16="http://schemas.microsoft.com/office/drawing/2014/main" id="{8D76C9A2-7310-AC9A-D74B-465F4A044014}"/>
              </a:ext>
            </a:extLst>
          </p:cNvPr>
          <p:cNvSpPr/>
          <p:nvPr userDrawn="1"/>
        </p:nvSpPr>
        <p:spPr>
          <a:xfrm>
            <a:off x="8612029" y="3432619"/>
            <a:ext cx="3586781" cy="3425381"/>
          </a:xfrm>
          <a:custGeom>
            <a:avLst/>
            <a:gdLst>
              <a:gd name="connsiteX0" fmla="*/ 2057400 w 3586781"/>
              <a:gd name="connsiteY0" fmla="*/ 0 h 3425381"/>
              <a:gd name="connsiteX1" fmla="*/ 3512202 w 3586781"/>
              <a:gd name="connsiteY1" fmla="*/ 602599 h 3425381"/>
              <a:gd name="connsiteX2" fmla="*/ 3586781 w 3586781"/>
              <a:gd name="connsiteY2" fmla="*/ 684657 h 3425381"/>
              <a:gd name="connsiteX3" fmla="*/ 3586781 w 3586781"/>
              <a:gd name="connsiteY3" fmla="*/ 3425381 h 3425381"/>
              <a:gd name="connsiteX4" fmla="*/ 523691 w 3586781"/>
              <a:gd name="connsiteY4" fmla="*/ 3425381 h 3425381"/>
              <a:gd name="connsiteX5" fmla="*/ 469810 w 3586781"/>
              <a:gd name="connsiteY5" fmla="*/ 3366098 h 3425381"/>
              <a:gd name="connsiteX6" fmla="*/ 0 w 3586781"/>
              <a:gd name="connsiteY6" fmla="*/ 2057400 h 3425381"/>
              <a:gd name="connsiteX7" fmla="*/ 2057400 w 3586781"/>
              <a:gd name="connsiteY7" fmla="*/ 0 h 34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6781" h="3425381">
                <a:moveTo>
                  <a:pt x="2057400" y="0"/>
                </a:moveTo>
                <a:cubicBezTo>
                  <a:pt x="2625535" y="0"/>
                  <a:pt x="3139885" y="230282"/>
                  <a:pt x="3512202" y="602599"/>
                </a:cubicBezTo>
                <a:lnTo>
                  <a:pt x="3586781" y="684657"/>
                </a:lnTo>
                <a:lnTo>
                  <a:pt x="3586781" y="3425381"/>
                </a:lnTo>
                <a:lnTo>
                  <a:pt x="523691" y="3425381"/>
                </a:lnTo>
                <a:lnTo>
                  <a:pt x="469810" y="3366098"/>
                </a:lnTo>
                <a:cubicBezTo>
                  <a:pt x="176310" y="3010458"/>
                  <a:pt x="0" y="2554519"/>
                  <a:pt x="0" y="2057400"/>
                </a:cubicBezTo>
                <a:cubicBezTo>
                  <a:pt x="0" y="921129"/>
                  <a:pt x="921129" y="0"/>
                  <a:pt x="2057400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CC7F2D7-0500-18AD-893F-3BFF96B94526}"/>
              </a:ext>
            </a:extLst>
          </p:cNvPr>
          <p:cNvSpPr/>
          <p:nvPr userDrawn="1"/>
        </p:nvSpPr>
        <p:spPr>
          <a:xfrm>
            <a:off x="637622" y="1953365"/>
            <a:ext cx="5149695" cy="368455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橢圓​​ 11">
            <a:extLst>
              <a:ext uri="{FF2B5EF4-FFF2-40B4-BE49-F238E27FC236}">
                <a16:creationId xmlns:a16="http://schemas.microsoft.com/office/drawing/2014/main" id="{D1B05A4D-E9FB-4913-E53E-1DE2DC2D9B04}"/>
              </a:ext>
            </a:extLst>
          </p:cNvPr>
          <p:cNvSpPr/>
          <p:nvPr userDrawn="1"/>
        </p:nvSpPr>
        <p:spPr>
          <a:xfrm>
            <a:off x="8558269" y="6194361"/>
            <a:ext cx="389835" cy="389835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手繪多邊形​​(F) 1">
            <a:extLst>
              <a:ext uri="{FF2B5EF4-FFF2-40B4-BE49-F238E27FC236}">
                <a16:creationId xmlns:a16="http://schemas.microsoft.com/office/drawing/2014/main" id="{CC1FF5F2-E394-6897-C493-6584D74D8CEB}"/>
              </a:ext>
            </a:extLst>
          </p:cNvPr>
          <p:cNvSpPr/>
          <p:nvPr userDrawn="1"/>
        </p:nvSpPr>
        <p:spPr>
          <a:xfrm rot="16200000">
            <a:off x="446860" y="-169312"/>
            <a:ext cx="990534" cy="1329158"/>
          </a:xfrm>
          <a:custGeom>
            <a:avLst/>
            <a:gdLst>
              <a:gd name="connsiteX0" fmla="*/ 664579 w 990534"/>
              <a:gd name="connsiteY0" fmla="*/ 0 h 1329158"/>
              <a:gd name="connsiteX1" fmla="*/ 923263 w 990534"/>
              <a:gd name="connsiteY1" fmla="*/ 52226 h 1329158"/>
              <a:gd name="connsiteX2" fmla="*/ 990534 w 990534"/>
              <a:gd name="connsiteY2" fmla="*/ 88739 h 1329158"/>
              <a:gd name="connsiteX3" fmla="*/ 990534 w 990534"/>
              <a:gd name="connsiteY3" fmla="*/ 1240419 h 1329158"/>
              <a:gd name="connsiteX4" fmla="*/ 923263 w 990534"/>
              <a:gd name="connsiteY4" fmla="*/ 1276932 h 1329158"/>
              <a:gd name="connsiteX5" fmla="*/ 664579 w 990534"/>
              <a:gd name="connsiteY5" fmla="*/ 1329158 h 1329158"/>
              <a:gd name="connsiteX6" fmla="*/ 0 w 990534"/>
              <a:gd name="connsiteY6" fmla="*/ 664579 h 1329158"/>
              <a:gd name="connsiteX7" fmla="*/ 664579 w 990534"/>
              <a:gd name="connsiteY7" fmla="*/ 0 h 132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0534" h="1329158">
                <a:moveTo>
                  <a:pt x="664579" y="0"/>
                </a:moveTo>
                <a:cubicBezTo>
                  <a:pt x="756338" y="0"/>
                  <a:pt x="843754" y="18597"/>
                  <a:pt x="923263" y="52226"/>
                </a:cubicBezTo>
                <a:lnTo>
                  <a:pt x="990534" y="88739"/>
                </a:lnTo>
                <a:lnTo>
                  <a:pt x="990534" y="1240419"/>
                </a:lnTo>
                <a:lnTo>
                  <a:pt x="923263" y="1276932"/>
                </a:lnTo>
                <a:cubicBezTo>
                  <a:pt x="843754" y="1310562"/>
                  <a:pt x="756338" y="1329158"/>
                  <a:pt x="664579" y="1329158"/>
                </a:cubicBezTo>
                <a:cubicBezTo>
                  <a:pt x="297542" y="1329158"/>
                  <a:pt x="0" y="1031616"/>
                  <a:pt x="0" y="664579"/>
                </a:cubicBezTo>
                <a:cubicBezTo>
                  <a:pt x="0" y="297542"/>
                  <a:pt x="297542" y="0"/>
                  <a:pt x="664579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0478807-656D-4B2C-5C1E-4A08154F6567}"/>
              </a:ext>
            </a:extLst>
          </p:cNvPr>
          <p:cNvSpPr txBox="1">
            <a:spLocks/>
          </p:cNvSpPr>
          <p:nvPr userDrawn="1"/>
        </p:nvSpPr>
        <p:spPr>
          <a:xfrm>
            <a:off x="824131" y="2343177"/>
            <a:ext cx="4557428" cy="28304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zh-TW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200" kern="1200" dirty="0" smtClean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200" kern="1200" dirty="0" smtClean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200" kern="1200" dirty="0" smtClean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TW"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9pPr>
          </a:lstStyle>
          <a:p>
            <a:pPr rtl="0">
              <a:lnSpc>
                <a:spcPct val="150000"/>
              </a:lnSpc>
            </a:pPr>
            <a:r>
              <a:rPr lang="zh-TW" sz="22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emibold" panose="020B0502040204020203" pitchFamily="34" charset="0"/>
              </a:rPr>
              <a:t>1. </a:t>
            </a:r>
          </a:p>
          <a:p>
            <a:pPr rtl="0">
              <a:lnSpc>
                <a:spcPct val="150000"/>
              </a:lnSpc>
            </a:pPr>
            <a:r>
              <a:rPr lang="zh-TW" sz="22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emibold" panose="020B0502040204020203" pitchFamily="34" charset="0"/>
              </a:rPr>
              <a:t>2. </a:t>
            </a:r>
          </a:p>
          <a:p>
            <a:pPr rtl="0">
              <a:lnSpc>
                <a:spcPct val="150000"/>
              </a:lnSpc>
            </a:pPr>
            <a:r>
              <a:rPr lang="zh-TW" sz="22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emibold" panose="020B0502040204020203" pitchFamily="34" charset="0"/>
              </a:rPr>
              <a:t>3. </a:t>
            </a:r>
          </a:p>
          <a:p>
            <a:pPr rtl="0">
              <a:lnSpc>
                <a:spcPct val="150000"/>
              </a:lnSpc>
            </a:pPr>
            <a:r>
              <a:rPr lang="zh-TW" sz="22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emibold" panose="020B0502040204020203" pitchFamily="34" charset="0"/>
              </a:rPr>
              <a:t>4.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FA8D9022-B854-F233-7BEE-8185E402F657}"/>
              </a:ext>
            </a:extLst>
          </p:cNvPr>
          <p:cNvGrpSpPr/>
          <p:nvPr userDrawn="1"/>
        </p:nvGrpSpPr>
        <p:grpSpPr>
          <a:xfrm>
            <a:off x="1203700" y="2891437"/>
            <a:ext cx="4183547" cy="2282229"/>
            <a:chOff x="6448201" y="2832180"/>
            <a:chExt cx="4483608" cy="2139696"/>
          </a:xfrm>
        </p:grpSpPr>
        <p:cxnSp>
          <p:nvCxnSpPr>
            <p:cNvPr id="24" name="直線接點​​(S) 23">
              <a:extLst>
                <a:ext uri="{FF2B5EF4-FFF2-40B4-BE49-F238E27FC236}">
                  <a16:creationId xmlns:a16="http://schemas.microsoft.com/office/drawing/2014/main" id="{A1459528-99D6-5A0F-AEFA-AC4E7BC126D1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283218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​​(S) 24">
              <a:extLst>
                <a:ext uri="{FF2B5EF4-FFF2-40B4-BE49-F238E27FC236}">
                  <a16:creationId xmlns:a16="http://schemas.microsoft.com/office/drawing/2014/main" id="{5A5AD794-5E76-98BF-3FC7-85579E091361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353322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接點​​(S) 25">
              <a:extLst>
                <a:ext uri="{FF2B5EF4-FFF2-40B4-BE49-F238E27FC236}">
                  <a16:creationId xmlns:a16="http://schemas.microsoft.com/office/drawing/2014/main" id="{CEDD1146-913C-8E63-E619-A08A11AAF125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423426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​​(S) 26">
              <a:extLst>
                <a:ext uri="{FF2B5EF4-FFF2-40B4-BE49-F238E27FC236}">
                  <a16:creationId xmlns:a16="http://schemas.microsoft.com/office/drawing/2014/main" id="{4943E402-60F2-D003-3878-233462D26AA9}"/>
                </a:ext>
              </a:extLst>
            </p:cNvPr>
            <p:cNvCxnSpPr>
              <a:cxnSpLocks/>
            </p:cNvCxnSpPr>
            <p:nvPr/>
          </p:nvCxnSpPr>
          <p:spPr>
            <a:xfrm>
              <a:off x="6454297" y="4971876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字版面配置區 17">
            <a:extLst>
              <a:ext uri="{FF2B5EF4-FFF2-40B4-BE49-F238E27FC236}">
                <a16:creationId xmlns:a16="http://schemas.microsoft.com/office/drawing/2014/main" id="{C1550097-BD5F-E98D-20E3-A22C0C038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4528" y="2454311"/>
            <a:ext cx="4557428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TW" sz="2200" b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zh-TW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zh-TW" altLang="en-US" dirty="0"/>
              <a:t>按一下以編輯母片文字樣式</a:t>
            </a:r>
          </a:p>
        </p:txBody>
      </p:sp>
      <p:sp>
        <p:nvSpPr>
          <p:cNvPr id="30" name="文字版面配置區 17">
            <a:extLst>
              <a:ext uri="{FF2B5EF4-FFF2-40B4-BE49-F238E27FC236}">
                <a16:creationId xmlns:a16="http://schemas.microsoft.com/office/drawing/2014/main" id="{D366D221-FD48-C909-F65B-085F44205E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44528" y="3222369"/>
            <a:ext cx="4557428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TW" sz="2200" b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zh-TW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zh-TW" altLang="en-US" dirty="0"/>
              <a:t>按一下以編輯母片文字樣式</a:t>
            </a:r>
          </a:p>
        </p:txBody>
      </p:sp>
      <p:sp>
        <p:nvSpPr>
          <p:cNvPr id="31" name="文字版面配置區 17">
            <a:extLst>
              <a:ext uri="{FF2B5EF4-FFF2-40B4-BE49-F238E27FC236}">
                <a16:creationId xmlns:a16="http://schemas.microsoft.com/office/drawing/2014/main" id="{9BD84418-94A8-777A-FEF5-E2B3E93F44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44528" y="3992637"/>
            <a:ext cx="4557428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TW" sz="2200" b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zh-TW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zh-TW" altLang="en-US" dirty="0"/>
              <a:t>按一下以編輯母片文字樣式</a:t>
            </a:r>
          </a:p>
        </p:txBody>
      </p:sp>
      <p:sp>
        <p:nvSpPr>
          <p:cNvPr id="32" name="文字版面配置區 17">
            <a:extLst>
              <a:ext uri="{FF2B5EF4-FFF2-40B4-BE49-F238E27FC236}">
                <a16:creationId xmlns:a16="http://schemas.microsoft.com/office/drawing/2014/main" id="{EFF35093-CCA2-ABAA-FBB6-03256FB06B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44528" y="4775296"/>
            <a:ext cx="4557428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TW" sz="2200" b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zh-TW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zh-TW" altLang="en-US" dirty="0"/>
              <a:t>按一下以編輯母片文字樣式</a:t>
            </a:r>
          </a:p>
        </p:txBody>
      </p:sp>
      <p:sp>
        <p:nvSpPr>
          <p:cNvPr id="21" name="圖片版面配置區 20">
            <a:extLst>
              <a:ext uri="{FF2B5EF4-FFF2-40B4-BE49-F238E27FC236}">
                <a16:creationId xmlns:a16="http://schemas.microsoft.com/office/drawing/2014/main" id="{1E8918F9-D4D2-6FB5-B4FD-8FB3A979A2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37376" y="2002536"/>
            <a:ext cx="5120640" cy="3685032"/>
          </a:xfrm>
        </p:spPr>
        <p:txBody>
          <a:bodyPr rtlCol="0"/>
          <a:lstStyle>
            <a:defPPr>
              <a:defRPr lang="zh-TW"/>
            </a:defPPr>
          </a:lstStyle>
          <a:p>
            <a:pPr rtl="0"/>
            <a:r>
              <a:rPr lang="zh-TW" altLang="en-US"/>
              <a:t>按一下圖示以新增圖片</a:t>
            </a:r>
            <a:endParaRPr lang="zh-TW" dirty="0"/>
          </a:p>
        </p:txBody>
      </p:sp>
      <p:sp>
        <p:nvSpPr>
          <p:cNvPr id="19" name="頁尾版面配置區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endParaRPr lang="zh-TW" dirty="0"/>
          </a:p>
        </p:txBody>
      </p:sp>
      <p:sp>
        <p:nvSpPr>
          <p:cNvPr id="20" name="投影片編號版面配置區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fld id="{D1BC2EDA-D519-4F34-BF3F-BFFF500F4B03}" type="slidenum">
              <a:rPr lang="zh-TW" smtClean="0"/>
              <a:t>‹#›</a:t>
            </a:fld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228626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圖片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橢圓​​ 2">
            <a:extLst>
              <a:ext uri="{FF2B5EF4-FFF2-40B4-BE49-F238E27FC236}">
                <a16:creationId xmlns:a16="http://schemas.microsoft.com/office/drawing/2014/main" id="{85AC3F0E-B550-5DF3-6FEE-B1EFAC15A05B}"/>
              </a:ext>
            </a:extLst>
          </p:cNvPr>
          <p:cNvSpPr/>
          <p:nvPr userDrawn="1"/>
        </p:nvSpPr>
        <p:spPr>
          <a:xfrm>
            <a:off x="5622727" y="3014462"/>
            <a:ext cx="642974" cy="642974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手繪多邊形 17">
            <a:extLst>
              <a:ext uri="{FF2B5EF4-FFF2-40B4-BE49-F238E27FC236}">
                <a16:creationId xmlns:a16="http://schemas.microsoft.com/office/drawing/2014/main" id="{4B8B6206-1D28-8534-BE4D-6893F8FE67B7}"/>
              </a:ext>
            </a:extLst>
          </p:cNvPr>
          <p:cNvSpPr/>
          <p:nvPr userDrawn="1"/>
        </p:nvSpPr>
        <p:spPr>
          <a:xfrm>
            <a:off x="8484620" y="5988532"/>
            <a:ext cx="2953834" cy="883756"/>
          </a:xfrm>
          <a:custGeom>
            <a:avLst/>
            <a:gdLst>
              <a:gd name="connsiteX0" fmla="*/ 1476917 w 2953834"/>
              <a:gd name="connsiteY0" fmla="*/ 0 h 883756"/>
              <a:gd name="connsiteX1" fmla="*/ 2950639 w 2953834"/>
              <a:gd name="connsiteY1" fmla="*/ 877123 h 883756"/>
              <a:gd name="connsiteX2" fmla="*/ 2953834 w 2953834"/>
              <a:gd name="connsiteY2" fmla="*/ 883756 h 883756"/>
              <a:gd name="connsiteX3" fmla="*/ 0 w 2953834"/>
              <a:gd name="connsiteY3" fmla="*/ 883756 h 883756"/>
              <a:gd name="connsiteX4" fmla="*/ 3195 w 2953834"/>
              <a:gd name="connsiteY4" fmla="*/ 877123 h 883756"/>
              <a:gd name="connsiteX5" fmla="*/ 1476917 w 2953834"/>
              <a:gd name="connsiteY5" fmla="*/ 0 h 88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3834" h="883756">
                <a:moveTo>
                  <a:pt x="1476917" y="0"/>
                </a:moveTo>
                <a:cubicBezTo>
                  <a:pt x="2113290" y="0"/>
                  <a:pt x="2666825" y="354669"/>
                  <a:pt x="2950639" y="877123"/>
                </a:cubicBezTo>
                <a:lnTo>
                  <a:pt x="2953834" y="883756"/>
                </a:lnTo>
                <a:lnTo>
                  <a:pt x="0" y="883756"/>
                </a:lnTo>
                <a:lnTo>
                  <a:pt x="3195" y="877123"/>
                </a:lnTo>
                <a:cubicBezTo>
                  <a:pt x="287009" y="354669"/>
                  <a:pt x="840544" y="0"/>
                  <a:pt x="1476917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橢圓​​ 10">
            <a:extLst>
              <a:ext uri="{FF2B5EF4-FFF2-40B4-BE49-F238E27FC236}">
                <a16:creationId xmlns:a16="http://schemas.microsoft.com/office/drawing/2014/main" id="{7F5405D2-9527-BA12-A7AC-4B93151CCBC5}"/>
              </a:ext>
            </a:extLst>
          </p:cNvPr>
          <p:cNvSpPr/>
          <p:nvPr userDrawn="1"/>
        </p:nvSpPr>
        <p:spPr>
          <a:xfrm>
            <a:off x="8484620" y="6069965"/>
            <a:ext cx="510053" cy="510053"/>
          </a:xfrm>
          <a:prstGeom prst="ellipse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手繪多邊形 10">
            <a:extLst>
              <a:ext uri="{FF2B5EF4-FFF2-40B4-BE49-F238E27FC236}">
                <a16:creationId xmlns:a16="http://schemas.microsoft.com/office/drawing/2014/main" id="{A0CC5EDC-49D4-6111-36CB-3C8A2D02A8DE}"/>
              </a:ext>
            </a:extLst>
          </p:cNvPr>
          <p:cNvSpPr/>
          <p:nvPr userDrawn="1"/>
        </p:nvSpPr>
        <p:spPr>
          <a:xfrm>
            <a:off x="0" y="0"/>
            <a:ext cx="6306096" cy="5630799"/>
          </a:xfrm>
          <a:custGeom>
            <a:avLst/>
            <a:gdLst>
              <a:gd name="connsiteX0" fmla="*/ 0 w 6306096"/>
              <a:gd name="connsiteY0" fmla="*/ 0 h 5630799"/>
              <a:gd name="connsiteX1" fmla="*/ 5864035 w 6306096"/>
              <a:gd name="connsiteY1" fmla="*/ 0 h 5630799"/>
              <a:gd name="connsiteX2" fmla="*/ 5927254 w 6306096"/>
              <a:gd name="connsiteY2" fmla="*/ 123434 h 5630799"/>
              <a:gd name="connsiteX3" fmla="*/ 6306096 w 6306096"/>
              <a:gd name="connsiteY3" fmla="*/ 1789009 h 5630799"/>
              <a:gd name="connsiteX4" fmla="*/ 2464306 w 6306096"/>
              <a:gd name="connsiteY4" fmla="*/ 5630799 h 5630799"/>
              <a:gd name="connsiteX5" fmla="*/ 20571 w 6306096"/>
              <a:gd name="connsiteY5" fmla="*/ 4753521 h 5630799"/>
              <a:gd name="connsiteX6" fmla="*/ 0 w 6306096"/>
              <a:gd name="connsiteY6" fmla="*/ 4734825 h 563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6096" h="5630799">
                <a:moveTo>
                  <a:pt x="0" y="0"/>
                </a:moveTo>
                <a:lnTo>
                  <a:pt x="5864035" y="0"/>
                </a:lnTo>
                <a:lnTo>
                  <a:pt x="5927254" y="123434"/>
                </a:lnTo>
                <a:cubicBezTo>
                  <a:pt x="6170039" y="627296"/>
                  <a:pt x="6306096" y="1192264"/>
                  <a:pt x="6306096" y="1789009"/>
                </a:cubicBezTo>
                <a:cubicBezTo>
                  <a:pt x="6306096" y="3910771"/>
                  <a:pt x="4586068" y="5630799"/>
                  <a:pt x="2464306" y="5630799"/>
                </a:cubicBezTo>
                <a:cubicBezTo>
                  <a:pt x="1536035" y="5630799"/>
                  <a:pt x="684659" y="5301575"/>
                  <a:pt x="20571" y="4753521"/>
                </a:cubicBezTo>
                <a:lnTo>
                  <a:pt x="0" y="4734825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標題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66928"/>
            <a:ext cx="11119104" cy="640080"/>
          </a:xfrm>
        </p:spPr>
        <p:txBody>
          <a:bodyPr rtlCol="0" anchor="t" anchorCtr="0">
            <a:noAutofit/>
          </a:bodyPr>
          <a:lstStyle>
            <a:lvl1pPr algn="ctr">
              <a:defRPr lang="zh-TW" sz="3200" b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dirty="0"/>
              <a:t>按一下以編輯母片標題樣式</a:t>
            </a:r>
            <a:endParaRPr lang="zh-TW" dirty="0"/>
          </a:p>
        </p:txBody>
      </p:sp>
      <p:sp>
        <p:nvSpPr>
          <p:cNvPr id="21" name="圖片版面配置區 20">
            <a:extLst>
              <a:ext uri="{FF2B5EF4-FFF2-40B4-BE49-F238E27FC236}">
                <a16:creationId xmlns:a16="http://schemas.microsoft.com/office/drawing/2014/main" id="{1E8918F9-D4D2-6FB5-B4FD-8FB3A979A2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37376" y="2002536"/>
            <a:ext cx="5120640" cy="3685032"/>
          </a:xfrm>
        </p:spPr>
        <p:txBody>
          <a:bodyPr rtlCol="0">
            <a:noAutofit/>
          </a:bodyPr>
          <a:lstStyle>
            <a:defPPr>
              <a:defRPr lang="zh-TW"/>
            </a:defPPr>
          </a:lstStyle>
          <a:p>
            <a:pPr rtl="0"/>
            <a:r>
              <a:rPr lang="zh-TW" altLang="en-US"/>
              <a:t>按一下圖示以新增圖片</a:t>
            </a:r>
            <a:endParaRPr lang="zh-TW" dirty="0"/>
          </a:p>
        </p:txBody>
      </p:sp>
      <p:sp>
        <p:nvSpPr>
          <p:cNvPr id="17" name="內容版面配置區 16">
            <a:extLst>
              <a:ext uri="{FF2B5EF4-FFF2-40B4-BE49-F238E27FC236}">
                <a16:creationId xmlns:a16="http://schemas.microsoft.com/office/drawing/2014/main" id="{F4DDC946-276A-D975-DF69-141E11E4CA6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002536"/>
            <a:ext cx="5138928" cy="3685032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 rtlCol="0">
            <a:noAutofit/>
          </a:bodyPr>
          <a:lstStyle>
            <a:lvl1pPr>
              <a:lnSpc>
                <a:spcPct val="100000"/>
              </a:lnSpc>
              <a:defRPr lang="zh-TW" sz="20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19" name="頁尾版面配置區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>
            <a:noAutofit/>
          </a:bodyPr>
          <a:lstStyle>
            <a:defPPr>
              <a:defRPr lang="zh-TW"/>
            </a:defPPr>
          </a:lstStyle>
          <a:p>
            <a:pPr rtl="0"/>
            <a:endParaRPr lang="zh-TW" dirty="0"/>
          </a:p>
        </p:txBody>
      </p:sp>
      <p:sp>
        <p:nvSpPr>
          <p:cNvPr id="20" name="投影片編號版面配置區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>
            <a:noAutofit/>
          </a:bodyPr>
          <a:lstStyle>
            <a:defPPr>
              <a:defRPr lang="zh-TW"/>
            </a:defPPr>
          </a:lstStyle>
          <a:p>
            <a:pPr rtl="0"/>
            <a:fld id="{D1BC2EDA-D519-4F34-BF3F-BFFF500F4B03}" type="slidenum">
              <a:rPr lang="zh-TW" smtClean="0"/>
              <a:t>‹#›</a:t>
            </a:fld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3064778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個內容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繪多邊形​​(F) 14">
            <a:extLst>
              <a:ext uri="{FF2B5EF4-FFF2-40B4-BE49-F238E27FC236}">
                <a16:creationId xmlns:a16="http://schemas.microsoft.com/office/drawing/2014/main" id="{82D433C4-79DD-42C5-9147-9E5DDECB6624}"/>
              </a:ext>
            </a:extLst>
          </p:cNvPr>
          <p:cNvSpPr/>
          <p:nvPr userDrawn="1"/>
        </p:nvSpPr>
        <p:spPr>
          <a:xfrm>
            <a:off x="8544421" y="1377730"/>
            <a:ext cx="3658597" cy="5494558"/>
          </a:xfrm>
          <a:custGeom>
            <a:avLst/>
            <a:gdLst>
              <a:gd name="connsiteX0" fmla="*/ 3224347 w 3658597"/>
              <a:gd name="connsiteY0" fmla="*/ 0 h 5494558"/>
              <a:gd name="connsiteX1" fmla="*/ 3554018 w 3658597"/>
              <a:gd name="connsiteY1" fmla="*/ 16647 h 5494558"/>
              <a:gd name="connsiteX2" fmla="*/ 3658597 w 3658597"/>
              <a:gd name="connsiteY2" fmla="*/ 29936 h 5494558"/>
              <a:gd name="connsiteX3" fmla="*/ 3658597 w 3658597"/>
              <a:gd name="connsiteY3" fmla="*/ 5494558 h 5494558"/>
              <a:gd name="connsiteX4" fmla="*/ 935531 w 3658597"/>
              <a:gd name="connsiteY4" fmla="*/ 5494558 h 5494558"/>
              <a:gd name="connsiteX5" fmla="*/ 736284 w 3658597"/>
              <a:gd name="connsiteY5" fmla="*/ 5275331 h 5494558"/>
              <a:gd name="connsiteX6" fmla="*/ 0 w 3658597"/>
              <a:gd name="connsiteY6" fmla="*/ 3224347 h 5494558"/>
              <a:gd name="connsiteX7" fmla="*/ 3224347 w 3658597"/>
              <a:gd name="connsiteY7" fmla="*/ 0 h 549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58597" h="5494558">
                <a:moveTo>
                  <a:pt x="3224347" y="0"/>
                </a:moveTo>
                <a:cubicBezTo>
                  <a:pt x="3335644" y="0"/>
                  <a:pt x="3445625" y="5639"/>
                  <a:pt x="3554018" y="16647"/>
                </a:cubicBezTo>
                <a:lnTo>
                  <a:pt x="3658597" y="29936"/>
                </a:lnTo>
                <a:lnTo>
                  <a:pt x="3658597" y="5494558"/>
                </a:lnTo>
                <a:lnTo>
                  <a:pt x="935531" y="5494558"/>
                </a:lnTo>
                <a:lnTo>
                  <a:pt x="736284" y="5275331"/>
                </a:lnTo>
                <a:cubicBezTo>
                  <a:pt x="276312" y="4717974"/>
                  <a:pt x="0" y="4003429"/>
                  <a:pt x="0" y="3224347"/>
                </a:cubicBezTo>
                <a:cubicBezTo>
                  <a:pt x="0" y="1443589"/>
                  <a:pt x="1443589" y="0"/>
                  <a:pt x="3224347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手繪多邊形​​(F) 12">
            <a:extLst>
              <a:ext uri="{FF2B5EF4-FFF2-40B4-BE49-F238E27FC236}">
                <a16:creationId xmlns:a16="http://schemas.microsoft.com/office/drawing/2014/main" id="{B6078FDE-6CEC-993E-3339-544DEDA6AB82}"/>
              </a:ext>
            </a:extLst>
          </p:cNvPr>
          <p:cNvSpPr/>
          <p:nvPr userDrawn="1"/>
        </p:nvSpPr>
        <p:spPr>
          <a:xfrm>
            <a:off x="-11551" y="0"/>
            <a:ext cx="1175601" cy="1651285"/>
          </a:xfrm>
          <a:custGeom>
            <a:avLst/>
            <a:gdLst>
              <a:gd name="connsiteX0" fmla="*/ 0 w 1858209"/>
              <a:gd name="connsiteY0" fmla="*/ 0 h 2610096"/>
              <a:gd name="connsiteX1" fmla="*/ 1532533 w 1858209"/>
              <a:gd name="connsiteY1" fmla="*/ 0 h 2610096"/>
              <a:gd name="connsiteX2" fmla="*/ 1579125 w 1858209"/>
              <a:gd name="connsiteY2" fmla="*/ 62307 h 2610096"/>
              <a:gd name="connsiteX3" fmla="*/ 1858209 w 1858209"/>
              <a:gd name="connsiteY3" fmla="*/ 975965 h 2610096"/>
              <a:gd name="connsiteX4" fmla="*/ 224078 w 1858209"/>
              <a:gd name="connsiteY4" fmla="*/ 2610096 h 2610096"/>
              <a:gd name="connsiteX5" fmla="*/ 56998 w 1858209"/>
              <a:gd name="connsiteY5" fmla="*/ 2601659 h 2610096"/>
              <a:gd name="connsiteX6" fmla="*/ 0 w 1858209"/>
              <a:gd name="connsiteY6" fmla="*/ 2592960 h 261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209" h="2610096">
                <a:moveTo>
                  <a:pt x="0" y="0"/>
                </a:moveTo>
                <a:lnTo>
                  <a:pt x="1532533" y="0"/>
                </a:lnTo>
                <a:lnTo>
                  <a:pt x="1579125" y="62307"/>
                </a:lnTo>
                <a:cubicBezTo>
                  <a:pt x="1755324" y="323116"/>
                  <a:pt x="1858209" y="637525"/>
                  <a:pt x="1858209" y="975965"/>
                </a:cubicBezTo>
                <a:cubicBezTo>
                  <a:pt x="1858209" y="1878471"/>
                  <a:pt x="1126584" y="2610096"/>
                  <a:pt x="224078" y="2610096"/>
                </a:cubicBezTo>
                <a:cubicBezTo>
                  <a:pt x="167671" y="2610096"/>
                  <a:pt x="111932" y="2607238"/>
                  <a:pt x="56998" y="2601659"/>
                </a:cubicBezTo>
                <a:lnTo>
                  <a:pt x="0" y="2592960"/>
                </a:ln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橢圓​​ 11">
            <a:extLst>
              <a:ext uri="{FF2B5EF4-FFF2-40B4-BE49-F238E27FC236}">
                <a16:creationId xmlns:a16="http://schemas.microsoft.com/office/drawing/2014/main" id="{DE6A9E29-841B-F63A-A4FB-958C2A39A40A}"/>
              </a:ext>
            </a:extLst>
          </p:cNvPr>
          <p:cNvSpPr/>
          <p:nvPr userDrawn="1"/>
        </p:nvSpPr>
        <p:spPr>
          <a:xfrm>
            <a:off x="7897386" y="4880996"/>
            <a:ext cx="1499065" cy="1499065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橢圓​​ 14">
            <a:extLst>
              <a:ext uri="{FF2B5EF4-FFF2-40B4-BE49-F238E27FC236}">
                <a16:creationId xmlns:a16="http://schemas.microsoft.com/office/drawing/2014/main" id="{541E8E1F-3A86-62FC-58AB-E196456B4583}"/>
              </a:ext>
            </a:extLst>
          </p:cNvPr>
          <p:cNvSpPr/>
          <p:nvPr userDrawn="1"/>
        </p:nvSpPr>
        <p:spPr>
          <a:xfrm>
            <a:off x="651124" y="1169282"/>
            <a:ext cx="389835" cy="389835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>
            <a:defPPr>
              <a:defRPr lang="zh-TW"/>
            </a:defPPr>
          </a:lstStyle>
          <a:p>
            <a:pPr algn="ctr" rtl="0"/>
            <a:endParaRPr 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標題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66928"/>
            <a:ext cx="11119104" cy="640080"/>
          </a:xfrm>
        </p:spPr>
        <p:txBody>
          <a:bodyPr rtlCol="0" anchor="t" anchorCtr="0">
            <a:noAutofit/>
          </a:bodyPr>
          <a:lstStyle>
            <a:lvl1pPr algn="ctr">
              <a:defRPr lang="zh-TW" sz="3200" b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dirty="0"/>
              <a:t>按一下以編輯母片標題樣式</a:t>
            </a:r>
            <a:endParaRPr lang="zh-TW" dirty="0"/>
          </a:p>
        </p:txBody>
      </p:sp>
      <p:sp>
        <p:nvSpPr>
          <p:cNvPr id="19" name="頁尾版面配置區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>
            <a:noAutofit/>
          </a:bodyPr>
          <a:lstStyle>
            <a:defPPr>
              <a:defRPr lang="zh-TW"/>
            </a:defPPr>
          </a:lstStyle>
          <a:p>
            <a:pPr rtl="0"/>
            <a:endParaRPr lang="zh-TW" dirty="0"/>
          </a:p>
        </p:txBody>
      </p:sp>
      <p:sp>
        <p:nvSpPr>
          <p:cNvPr id="20" name="投影片編號版面配置區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>
            <a:noAutofit/>
          </a:bodyPr>
          <a:lstStyle>
            <a:defPPr>
              <a:defRPr lang="zh-TW"/>
            </a:defPPr>
          </a:lstStyle>
          <a:p>
            <a:pPr rtl="0"/>
            <a:fld id="{D1BC2EDA-D519-4F34-BF3F-BFFF500F4B03}" type="slidenum">
              <a:rPr lang="zh-TW" smtClean="0"/>
              <a:t>‹#›</a:t>
            </a:fld>
            <a:endParaRPr lang="zh-TW" dirty="0"/>
          </a:p>
        </p:txBody>
      </p:sp>
      <p:sp>
        <p:nvSpPr>
          <p:cNvPr id="17" name="內容版面配置區 16">
            <a:extLst>
              <a:ext uri="{FF2B5EF4-FFF2-40B4-BE49-F238E27FC236}">
                <a16:creationId xmlns:a16="http://schemas.microsoft.com/office/drawing/2014/main" id="{F4DDC946-276A-D975-DF69-141E11E4CA6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002536"/>
            <a:ext cx="5138928" cy="3685032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 rtlCol="0">
            <a:noAutofit/>
          </a:bodyPr>
          <a:lstStyle>
            <a:lvl1pPr>
              <a:lnSpc>
                <a:spcPct val="100000"/>
              </a:lnSpc>
              <a:defRPr lang="zh-TW" sz="20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16" name="內容版面配置區 16">
            <a:extLst>
              <a:ext uri="{FF2B5EF4-FFF2-40B4-BE49-F238E27FC236}">
                <a16:creationId xmlns:a16="http://schemas.microsoft.com/office/drawing/2014/main" id="{09C5826C-6081-DF9F-2832-3E46BA58C61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19088" y="2002536"/>
            <a:ext cx="5138928" cy="3685032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 rtlCol="0">
            <a:noAutofit/>
          </a:bodyPr>
          <a:lstStyle>
            <a:lvl1pPr>
              <a:lnSpc>
                <a:spcPct val="100000"/>
              </a:lnSpc>
              <a:defRPr lang="zh-TW" sz="20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512906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影片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66928"/>
            <a:ext cx="11119104" cy="640080"/>
          </a:xfrm>
        </p:spPr>
        <p:txBody>
          <a:bodyPr rtlCol="0" anchor="t" anchorCtr="0">
            <a:noAutofit/>
          </a:bodyPr>
          <a:lstStyle>
            <a:lvl1pPr algn="ctr">
              <a:defRPr lang="zh-TW"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16" name="媒體預留位置 15">
            <a:extLst>
              <a:ext uri="{FF2B5EF4-FFF2-40B4-BE49-F238E27FC236}">
                <a16:creationId xmlns:a16="http://schemas.microsoft.com/office/drawing/2014/main" id="{0D165AF2-A462-FCF3-81AE-ADB955740CC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640080" y="1847088"/>
            <a:ext cx="7424928" cy="3776472"/>
          </a:xfrm>
        </p:spPr>
        <p:txBody>
          <a:bodyPr rtlCol="0">
            <a:noAutofit/>
          </a:bodyPr>
          <a:lstStyle>
            <a:lvl1pPr>
              <a:defRPr lang="zh-TW">
                <a:solidFill>
                  <a:schemeClr val="tx2"/>
                </a:solidFill>
              </a:defRPr>
            </a:lvl1pPr>
          </a:lstStyle>
          <a:p>
            <a:pPr rtl="0"/>
            <a:r>
              <a:rPr lang="zh-TW" altLang="en-US"/>
              <a:t>按一下圖示以新增多媒體</a:t>
            </a:r>
            <a:endParaRPr lang="zh-TW" dirty="0"/>
          </a:p>
        </p:txBody>
      </p:sp>
      <p:sp>
        <p:nvSpPr>
          <p:cNvPr id="5" name="手繪多邊形​​(F) 2">
            <a:extLst>
              <a:ext uri="{FF2B5EF4-FFF2-40B4-BE49-F238E27FC236}">
                <a16:creationId xmlns:a16="http://schemas.microsoft.com/office/drawing/2014/main" id="{5CA8910C-D8ED-5254-9603-C499A3F69701}"/>
              </a:ext>
            </a:extLst>
          </p:cNvPr>
          <p:cNvSpPr/>
          <p:nvPr userDrawn="1"/>
        </p:nvSpPr>
        <p:spPr>
          <a:xfrm flipV="1">
            <a:off x="6483077" y="1921304"/>
            <a:ext cx="5708922" cy="4941678"/>
          </a:xfrm>
          <a:custGeom>
            <a:avLst/>
            <a:gdLst>
              <a:gd name="connsiteX0" fmla="*/ 2681883 w 4953666"/>
              <a:gd name="connsiteY0" fmla="*/ 4293658 h 4294315"/>
              <a:gd name="connsiteX1" fmla="*/ 2962801 w 4953666"/>
              <a:gd name="connsiteY1" fmla="*/ 4285537 h 4294315"/>
              <a:gd name="connsiteX2" fmla="*/ 4834127 w 4953666"/>
              <a:gd name="connsiteY2" fmla="*/ 3330444 h 4294315"/>
              <a:gd name="connsiteX3" fmla="*/ 4953666 w 4953666"/>
              <a:gd name="connsiteY3" fmla="*/ 3175947 h 4294315"/>
              <a:gd name="connsiteX4" fmla="*/ 4953666 w 4953666"/>
              <a:gd name="connsiteY4" fmla="*/ 0 h 4294315"/>
              <a:gd name="connsiteX5" fmla="*/ 481203 w 4953666"/>
              <a:gd name="connsiteY5" fmla="*/ 0 h 4294315"/>
              <a:gd name="connsiteX6" fmla="*/ 354529 w 4953666"/>
              <a:gd name="connsiteY6" fmla="*/ 200752 h 4294315"/>
              <a:gd name="connsiteX7" fmla="*/ 8771 w 4953666"/>
              <a:gd name="connsiteY7" fmla="*/ 1767440 h 4294315"/>
              <a:gd name="connsiteX8" fmla="*/ 2681883 w 4953666"/>
              <a:gd name="connsiteY8" fmla="*/ 4293658 h 429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666" h="4294315">
                <a:moveTo>
                  <a:pt x="2681883" y="4293658"/>
                </a:moveTo>
                <a:cubicBezTo>
                  <a:pt x="2774620" y="4295683"/>
                  <a:pt x="2868342" y="4293047"/>
                  <a:pt x="2962801" y="4285537"/>
                </a:cubicBezTo>
                <a:cubicBezTo>
                  <a:pt x="3718476" y="4225460"/>
                  <a:pt x="4378268" y="3864871"/>
                  <a:pt x="4834127" y="3330444"/>
                </a:cubicBezTo>
                <a:lnTo>
                  <a:pt x="4953666" y="3175947"/>
                </a:lnTo>
                <a:lnTo>
                  <a:pt x="4953666" y="0"/>
                </a:lnTo>
                <a:lnTo>
                  <a:pt x="481203" y="0"/>
                </a:lnTo>
                <a:lnTo>
                  <a:pt x="354529" y="200752"/>
                </a:lnTo>
                <a:cubicBezTo>
                  <a:pt x="94175" y="660824"/>
                  <a:pt x="-36273" y="1200867"/>
                  <a:pt x="8771" y="1767440"/>
                </a:cubicBezTo>
                <a:cubicBezTo>
                  <a:pt x="121380" y="3183873"/>
                  <a:pt x="1290828" y="4263270"/>
                  <a:pt x="2681883" y="429365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</a:endParaRPr>
          </a:p>
        </p:txBody>
      </p:sp>
      <p:sp>
        <p:nvSpPr>
          <p:cNvPr id="14" name="手繪多邊形​​(F) 7">
            <a:extLst>
              <a:ext uri="{FF2B5EF4-FFF2-40B4-BE49-F238E27FC236}">
                <a16:creationId xmlns:a16="http://schemas.microsoft.com/office/drawing/2014/main" id="{0FCE207E-49DC-89F0-6C2E-AEDEB1A668DB}"/>
              </a:ext>
            </a:extLst>
          </p:cNvPr>
          <p:cNvSpPr/>
          <p:nvPr userDrawn="1"/>
        </p:nvSpPr>
        <p:spPr>
          <a:xfrm>
            <a:off x="11201466" y="1425943"/>
            <a:ext cx="990534" cy="1329158"/>
          </a:xfrm>
          <a:custGeom>
            <a:avLst/>
            <a:gdLst>
              <a:gd name="connsiteX0" fmla="*/ 664579 w 990534"/>
              <a:gd name="connsiteY0" fmla="*/ 0 h 1329158"/>
              <a:gd name="connsiteX1" fmla="*/ 923263 w 990534"/>
              <a:gd name="connsiteY1" fmla="*/ 52226 h 1329158"/>
              <a:gd name="connsiteX2" fmla="*/ 990534 w 990534"/>
              <a:gd name="connsiteY2" fmla="*/ 88739 h 1329158"/>
              <a:gd name="connsiteX3" fmla="*/ 990534 w 990534"/>
              <a:gd name="connsiteY3" fmla="*/ 1240419 h 1329158"/>
              <a:gd name="connsiteX4" fmla="*/ 923263 w 990534"/>
              <a:gd name="connsiteY4" fmla="*/ 1276932 h 1329158"/>
              <a:gd name="connsiteX5" fmla="*/ 664579 w 990534"/>
              <a:gd name="connsiteY5" fmla="*/ 1329158 h 1329158"/>
              <a:gd name="connsiteX6" fmla="*/ 0 w 990534"/>
              <a:gd name="connsiteY6" fmla="*/ 664579 h 1329158"/>
              <a:gd name="connsiteX7" fmla="*/ 664579 w 990534"/>
              <a:gd name="connsiteY7" fmla="*/ 0 h 132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0534" h="1329158">
                <a:moveTo>
                  <a:pt x="664579" y="0"/>
                </a:moveTo>
                <a:cubicBezTo>
                  <a:pt x="756338" y="0"/>
                  <a:pt x="843754" y="18597"/>
                  <a:pt x="923263" y="52226"/>
                </a:cubicBezTo>
                <a:lnTo>
                  <a:pt x="990534" y="88739"/>
                </a:lnTo>
                <a:lnTo>
                  <a:pt x="990534" y="1240419"/>
                </a:lnTo>
                <a:lnTo>
                  <a:pt x="923263" y="1276932"/>
                </a:lnTo>
                <a:cubicBezTo>
                  <a:pt x="843754" y="1310562"/>
                  <a:pt x="756338" y="1329158"/>
                  <a:pt x="664579" y="1329158"/>
                </a:cubicBezTo>
                <a:cubicBezTo>
                  <a:pt x="297542" y="1329158"/>
                  <a:pt x="0" y="1031616"/>
                  <a:pt x="0" y="664579"/>
                </a:cubicBezTo>
                <a:cubicBezTo>
                  <a:pt x="0" y="297542"/>
                  <a:pt x="297542" y="0"/>
                  <a:pt x="664579" y="0"/>
                </a:cubicBez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</a:endParaRPr>
          </a:p>
        </p:txBody>
      </p:sp>
      <p:sp>
        <p:nvSpPr>
          <p:cNvPr id="18" name="文字版面配置區 17">
            <a:extLst>
              <a:ext uri="{FF2B5EF4-FFF2-40B4-BE49-F238E27FC236}">
                <a16:creationId xmlns:a16="http://schemas.microsoft.com/office/drawing/2014/main" id="{C1550097-BD5F-E98D-20E3-A22C0C038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12480" y="2715768"/>
            <a:ext cx="3364992" cy="3017520"/>
          </a:xfrm>
        </p:spPr>
        <p:txBody>
          <a:bodyPr rtlCol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TW" sz="2200" b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zh-TW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</p:txBody>
      </p:sp>
      <p:sp>
        <p:nvSpPr>
          <p:cNvPr id="19" name="頁尾版面配置區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>
            <a:noAutofit/>
          </a:bodyPr>
          <a:lstStyle>
            <a:defPPr>
              <a:defRPr lang="zh-TW"/>
            </a:defPPr>
          </a:lstStyle>
          <a:p>
            <a:pPr rtl="0"/>
            <a:endParaRPr lang="zh-TW" dirty="0"/>
          </a:p>
        </p:txBody>
      </p:sp>
      <p:sp>
        <p:nvSpPr>
          <p:cNvPr id="20" name="投影片編號版面配置區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>
            <a:noAutofit/>
          </a:bodyPr>
          <a:lstStyle>
            <a:defPPr>
              <a:defRPr lang="zh-TW"/>
            </a:defPPr>
          </a:lstStyle>
          <a:p>
            <a:pPr rtl="0"/>
            <a:fld id="{D1BC2EDA-D519-4F34-BF3F-BFFF500F4B03}" type="slidenum">
              <a:rPr lang="zh-TW" smtClean="0"/>
              <a:t>‹#›</a:t>
            </a:fld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3409395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355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清單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橢圓​​ 32">
            <a:extLst>
              <a:ext uri="{FF2B5EF4-FFF2-40B4-BE49-F238E27FC236}">
                <a16:creationId xmlns:a16="http://schemas.microsoft.com/office/drawing/2014/main" id="{EA15E1F6-FCC0-B1B8-8F0A-02FAAB3F0D1E}"/>
              </a:ext>
            </a:extLst>
          </p:cNvPr>
          <p:cNvSpPr/>
          <p:nvPr userDrawn="1"/>
        </p:nvSpPr>
        <p:spPr>
          <a:xfrm>
            <a:off x="9965453" y="5422957"/>
            <a:ext cx="600979" cy="600979"/>
          </a:xfrm>
          <a:prstGeom prst="ellipse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手繪多邊形​​(F) 7">
            <a:extLst>
              <a:ext uri="{FF2B5EF4-FFF2-40B4-BE49-F238E27FC236}">
                <a16:creationId xmlns:a16="http://schemas.microsoft.com/office/drawing/2014/main" id="{8A0AB697-65DD-D82E-FD2B-BB10E141E719}"/>
              </a:ext>
            </a:extLst>
          </p:cNvPr>
          <p:cNvSpPr/>
          <p:nvPr userDrawn="1"/>
        </p:nvSpPr>
        <p:spPr>
          <a:xfrm>
            <a:off x="0" y="684941"/>
            <a:ext cx="5739305" cy="6173059"/>
          </a:xfrm>
          <a:custGeom>
            <a:avLst/>
            <a:gdLst>
              <a:gd name="connsiteX0" fmla="*/ 2105216 w 5739305"/>
              <a:gd name="connsiteY0" fmla="*/ 0 h 6173059"/>
              <a:gd name="connsiteX1" fmla="*/ 5739305 w 5739305"/>
              <a:gd name="connsiteY1" fmla="*/ 3634089 h 6173059"/>
              <a:gd name="connsiteX2" fmla="*/ 4909456 w 5739305"/>
              <a:gd name="connsiteY2" fmla="*/ 5945707 h 6173059"/>
              <a:gd name="connsiteX3" fmla="*/ 4702825 w 5739305"/>
              <a:gd name="connsiteY3" fmla="*/ 6173059 h 6173059"/>
              <a:gd name="connsiteX4" fmla="*/ 0 w 5739305"/>
              <a:gd name="connsiteY4" fmla="*/ 6173059 h 6173059"/>
              <a:gd name="connsiteX5" fmla="*/ 0 w 5739305"/>
              <a:gd name="connsiteY5" fmla="*/ 675505 h 6173059"/>
              <a:gd name="connsiteX6" fmla="*/ 73362 w 5739305"/>
              <a:gd name="connsiteY6" fmla="*/ 620646 h 6173059"/>
              <a:gd name="connsiteX7" fmla="*/ 2105216 w 5739305"/>
              <a:gd name="connsiteY7" fmla="*/ 0 h 617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9305" h="6173059">
                <a:moveTo>
                  <a:pt x="2105216" y="0"/>
                </a:moveTo>
                <a:cubicBezTo>
                  <a:pt x="4112268" y="0"/>
                  <a:pt x="5739305" y="1627037"/>
                  <a:pt x="5739305" y="3634089"/>
                </a:cubicBezTo>
                <a:cubicBezTo>
                  <a:pt x="5739305" y="4512174"/>
                  <a:pt x="5427880" y="5317522"/>
                  <a:pt x="4909456" y="5945707"/>
                </a:cubicBezTo>
                <a:lnTo>
                  <a:pt x="4702825" y="6173059"/>
                </a:lnTo>
                <a:lnTo>
                  <a:pt x="0" y="6173059"/>
                </a:lnTo>
                <a:lnTo>
                  <a:pt x="0" y="675505"/>
                </a:lnTo>
                <a:lnTo>
                  <a:pt x="73362" y="620646"/>
                </a:lnTo>
                <a:cubicBezTo>
                  <a:pt x="653367" y="228802"/>
                  <a:pt x="1352572" y="0"/>
                  <a:pt x="210521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橢圓​​ 38">
            <a:extLst>
              <a:ext uri="{FF2B5EF4-FFF2-40B4-BE49-F238E27FC236}">
                <a16:creationId xmlns:a16="http://schemas.microsoft.com/office/drawing/2014/main" id="{6DF637CE-F1AA-EB3D-67EB-815F56FFB509}"/>
              </a:ext>
            </a:extLst>
          </p:cNvPr>
          <p:cNvSpPr/>
          <p:nvPr userDrawn="1"/>
        </p:nvSpPr>
        <p:spPr>
          <a:xfrm>
            <a:off x="3500869" y="447695"/>
            <a:ext cx="1499065" cy="1499065"/>
          </a:xfrm>
          <a:prstGeom prst="ellips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CC7F2D7-0500-18AD-893F-3BFF96B94526}"/>
              </a:ext>
            </a:extLst>
          </p:cNvPr>
          <p:cNvSpPr/>
          <p:nvPr userDrawn="1"/>
        </p:nvSpPr>
        <p:spPr>
          <a:xfrm>
            <a:off x="6412386" y="1273861"/>
            <a:ext cx="5149695" cy="426405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>
            <a:defPPr>
              <a:defRPr lang="zh-TW"/>
            </a:defPPr>
          </a:lstStyle>
          <a:p>
            <a:pPr algn="ctr" rtl="0"/>
            <a:endParaRPr 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標題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386584"/>
            <a:ext cx="4837176" cy="2103120"/>
          </a:xfrm>
        </p:spPr>
        <p:txBody>
          <a:bodyPr rtlCol="0" anchor="t" anchorCtr="0">
            <a:normAutofit/>
          </a:bodyPr>
          <a:lstStyle>
            <a:lvl1pPr algn="l">
              <a:defRPr lang="zh-TW" sz="3200" b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dirty="0"/>
              <a:t>按一下以編輯母片標題樣式</a:t>
            </a:r>
            <a:endParaRPr lang="zh-TW" dirty="0"/>
          </a:p>
        </p:txBody>
      </p:sp>
      <p:sp>
        <p:nvSpPr>
          <p:cNvPr id="19" name="頁尾版面配置區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endParaRPr lang="zh-TW" dirty="0"/>
          </a:p>
        </p:txBody>
      </p:sp>
      <p:sp>
        <p:nvSpPr>
          <p:cNvPr id="20" name="投影片編號版面配置區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fld id="{D1BC2EDA-D519-4F34-BF3F-BFFF500F4B03}" type="slidenum">
              <a:rPr lang="zh-TW" smtClean="0"/>
              <a:t>‹#›</a:t>
            </a:fld>
            <a:endParaRPr lang="zh-TW" dirty="0"/>
          </a:p>
        </p:txBody>
      </p:sp>
      <p:sp>
        <p:nvSpPr>
          <p:cNvPr id="18" name="文字版面配置區 17">
            <a:extLst>
              <a:ext uri="{FF2B5EF4-FFF2-40B4-BE49-F238E27FC236}">
                <a16:creationId xmlns:a16="http://schemas.microsoft.com/office/drawing/2014/main" id="{C1550097-BD5F-E98D-20E3-A22C0C038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55536" y="1605845"/>
            <a:ext cx="4090669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TW" sz="2200" b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zh-TW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zh-TW" altLang="en-US" dirty="0"/>
              <a:t>按一下以編輯母片文字樣式</a:t>
            </a:r>
          </a:p>
        </p:txBody>
      </p:sp>
      <p:sp>
        <p:nvSpPr>
          <p:cNvPr id="30" name="文字版面配置區 17">
            <a:extLst>
              <a:ext uri="{FF2B5EF4-FFF2-40B4-BE49-F238E27FC236}">
                <a16:creationId xmlns:a16="http://schemas.microsoft.com/office/drawing/2014/main" id="{D366D221-FD48-C909-F65B-085F44205E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55536" y="2373903"/>
            <a:ext cx="4090669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TW" sz="2200" b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zh-TW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zh-TW" altLang="en-US" dirty="0"/>
              <a:t>按一下以編輯母片文字樣式</a:t>
            </a:r>
          </a:p>
        </p:txBody>
      </p:sp>
      <p:sp>
        <p:nvSpPr>
          <p:cNvPr id="31" name="文字版面配置區 17">
            <a:extLst>
              <a:ext uri="{FF2B5EF4-FFF2-40B4-BE49-F238E27FC236}">
                <a16:creationId xmlns:a16="http://schemas.microsoft.com/office/drawing/2014/main" id="{9BD84418-94A8-777A-FEF5-E2B3E93F44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55536" y="3144171"/>
            <a:ext cx="4090669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TW" sz="2200" b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zh-TW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zh-TW" altLang="en-US" dirty="0"/>
              <a:t>按一下以編輯母片文字樣式</a:t>
            </a:r>
          </a:p>
        </p:txBody>
      </p:sp>
      <p:sp>
        <p:nvSpPr>
          <p:cNvPr id="32" name="文字版面配置區 17">
            <a:extLst>
              <a:ext uri="{FF2B5EF4-FFF2-40B4-BE49-F238E27FC236}">
                <a16:creationId xmlns:a16="http://schemas.microsoft.com/office/drawing/2014/main" id="{EFF35093-CCA2-ABAA-FBB6-03256FB06B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55536" y="3926830"/>
            <a:ext cx="4090669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TW" sz="2200" b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zh-TW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zh-TW" altLang="en-US" dirty="0"/>
              <a:t>按一下以編輯母片文字樣式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E93D01B9-382B-1FFC-B0E8-50A5B1AA53F2}"/>
              </a:ext>
            </a:extLst>
          </p:cNvPr>
          <p:cNvGrpSpPr/>
          <p:nvPr userDrawn="1"/>
        </p:nvGrpSpPr>
        <p:grpSpPr>
          <a:xfrm>
            <a:off x="7155536" y="2000952"/>
            <a:ext cx="3844355" cy="3094988"/>
            <a:chOff x="6448201" y="2832180"/>
            <a:chExt cx="4489704" cy="2901696"/>
          </a:xfrm>
        </p:grpSpPr>
        <p:cxnSp>
          <p:nvCxnSpPr>
            <p:cNvPr id="5" name="直線接點​​(S) 4">
              <a:extLst>
                <a:ext uri="{FF2B5EF4-FFF2-40B4-BE49-F238E27FC236}">
                  <a16:creationId xmlns:a16="http://schemas.microsoft.com/office/drawing/2014/main" id="{2DE06067-B8E1-70ED-D2D3-44CF8CDCDA07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283218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​(S) 6">
              <a:extLst>
                <a:ext uri="{FF2B5EF4-FFF2-40B4-BE49-F238E27FC236}">
                  <a16:creationId xmlns:a16="http://schemas.microsoft.com/office/drawing/2014/main" id="{830DAD0A-6F95-3AC2-7012-1BFF86880C36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353322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​​(S) 10">
              <a:extLst>
                <a:ext uri="{FF2B5EF4-FFF2-40B4-BE49-F238E27FC236}">
                  <a16:creationId xmlns:a16="http://schemas.microsoft.com/office/drawing/2014/main" id="{668BE1B0-4E81-D3BC-6252-7981ADD19C22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423426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​​(S) 12">
              <a:extLst>
                <a:ext uri="{FF2B5EF4-FFF2-40B4-BE49-F238E27FC236}">
                  <a16:creationId xmlns:a16="http://schemas.microsoft.com/office/drawing/2014/main" id="{D402BDCE-1B33-A927-9656-8B1F13D3E546}"/>
                </a:ext>
              </a:extLst>
            </p:cNvPr>
            <p:cNvCxnSpPr>
              <a:cxnSpLocks/>
            </p:cNvCxnSpPr>
            <p:nvPr/>
          </p:nvCxnSpPr>
          <p:spPr>
            <a:xfrm>
              <a:off x="6454297" y="4971876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​(S) 13">
              <a:extLst>
                <a:ext uri="{FF2B5EF4-FFF2-40B4-BE49-F238E27FC236}">
                  <a16:creationId xmlns:a16="http://schemas.microsoft.com/office/drawing/2014/main" id="{2E0822DF-56EF-F16B-1D58-9C3EAC7944A0}"/>
                </a:ext>
              </a:extLst>
            </p:cNvPr>
            <p:cNvCxnSpPr>
              <a:cxnSpLocks/>
            </p:cNvCxnSpPr>
            <p:nvPr/>
          </p:nvCxnSpPr>
          <p:spPr>
            <a:xfrm>
              <a:off x="6460393" y="5733876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B70A54A3-3D1B-FF08-2460-114DA5BF6D5A}"/>
              </a:ext>
            </a:extLst>
          </p:cNvPr>
          <p:cNvSpPr txBox="1">
            <a:spLocks/>
          </p:cNvSpPr>
          <p:nvPr userDrawn="1"/>
        </p:nvSpPr>
        <p:spPr>
          <a:xfrm>
            <a:off x="6812124" y="1474457"/>
            <a:ext cx="4187767" cy="4065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zh-TW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200" kern="1200" dirty="0" smtClean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200" kern="1200" dirty="0" smtClean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200" kern="1200" dirty="0" smtClean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TW"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9pPr>
          </a:lstStyle>
          <a:p>
            <a:pPr rtl="0">
              <a:lnSpc>
                <a:spcPct val="150000"/>
              </a:lnSpc>
            </a:pPr>
            <a:r>
              <a:rPr lang="zh-TW" sz="22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emibold" panose="020B0502040204020203" pitchFamily="34" charset="0"/>
              </a:rPr>
              <a:t>1. </a:t>
            </a:r>
          </a:p>
          <a:p>
            <a:pPr rtl="0">
              <a:lnSpc>
                <a:spcPct val="150000"/>
              </a:lnSpc>
            </a:pPr>
            <a:r>
              <a:rPr lang="zh-TW" sz="22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emibold" panose="020B0502040204020203" pitchFamily="34" charset="0"/>
              </a:rPr>
              <a:t>2. </a:t>
            </a:r>
          </a:p>
          <a:p>
            <a:pPr rtl="0">
              <a:lnSpc>
                <a:spcPct val="150000"/>
              </a:lnSpc>
            </a:pPr>
            <a:r>
              <a:rPr lang="zh-TW" sz="22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emibold" panose="020B0502040204020203" pitchFamily="34" charset="0"/>
              </a:rPr>
              <a:t>3. </a:t>
            </a:r>
          </a:p>
          <a:p>
            <a:pPr rtl="0">
              <a:lnSpc>
                <a:spcPct val="150000"/>
              </a:lnSpc>
            </a:pPr>
            <a:r>
              <a:rPr lang="zh-TW" sz="22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emibold" panose="020B0502040204020203" pitchFamily="34" charset="0"/>
              </a:rPr>
              <a:t>4. </a:t>
            </a:r>
          </a:p>
          <a:p>
            <a:pPr rtl="0">
              <a:lnSpc>
                <a:spcPct val="150000"/>
              </a:lnSpc>
            </a:pPr>
            <a:r>
              <a:rPr lang="zh-TW" sz="22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emibold" panose="020B0502040204020203" pitchFamily="34" charset="0"/>
              </a:rPr>
              <a:t>5.</a:t>
            </a:r>
          </a:p>
        </p:txBody>
      </p:sp>
      <p:sp>
        <p:nvSpPr>
          <p:cNvPr id="28" name="文字版面配置區 17">
            <a:extLst>
              <a:ext uri="{FF2B5EF4-FFF2-40B4-BE49-F238E27FC236}">
                <a16:creationId xmlns:a16="http://schemas.microsoft.com/office/drawing/2014/main" id="{6FF71D66-09F6-C545-173C-E4918A91F0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55536" y="4693042"/>
            <a:ext cx="4090669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TW" sz="2200" b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zh-TW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zh-TW" altLang="en-US" dirty="0"/>
              <a:t>按一下以編輯母片文字樣式</a:t>
            </a:r>
          </a:p>
        </p:txBody>
      </p:sp>
      <p:pic>
        <p:nvPicPr>
          <p:cNvPr id="37" name="圖片版面配置區 10">
            <a:extLst>
              <a:ext uri="{FF2B5EF4-FFF2-40B4-BE49-F238E27FC236}">
                <a16:creationId xmlns:a16="http://schemas.microsoft.com/office/drawing/2014/main" id="{670B5801-42BD-259B-180E-B4706551C0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406331" y="598826"/>
            <a:ext cx="2384497" cy="1186841"/>
          </a:xfrm>
          <a:prstGeom prst="rect">
            <a:avLst/>
          </a:prstGeom>
          <a:noFill/>
          <a:effectLst>
            <a:outerShdw blurRad="66753" dist="39609" dir="12780000" sx="101109" sy="101109" algn="t" rotWithShape="0">
              <a:prstClr val="black">
                <a:alpha val="17409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7393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手繪多邊形 22">
            <a:extLst>
              <a:ext uri="{FF2B5EF4-FFF2-40B4-BE49-F238E27FC236}">
                <a16:creationId xmlns:a16="http://schemas.microsoft.com/office/drawing/2014/main" id="{CCB0938D-C7B4-782B-BFAF-F503DE1CAEF0}"/>
              </a:ext>
            </a:extLst>
          </p:cNvPr>
          <p:cNvSpPr/>
          <p:nvPr userDrawn="1"/>
        </p:nvSpPr>
        <p:spPr>
          <a:xfrm>
            <a:off x="-14287" y="4334114"/>
            <a:ext cx="1149441" cy="1499066"/>
          </a:xfrm>
          <a:custGeom>
            <a:avLst/>
            <a:gdLst>
              <a:gd name="connsiteX0" fmla="*/ 399908 w 1149441"/>
              <a:gd name="connsiteY0" fmla="*/ 0 h 1499066"/>
              <a:gd name="connsiteX1" fmla="*/ 1149441 w 1149441"/>
              <a:gd name="connsiteY1" fmla="*/ 749533 h 1499066"/>
              <a:gd name="connsiteX2" fmla="*/ 399908 w 1149441"/>
              <a:gd name="connsiteY2" fmla="*/ 1499066 h 1499066"/>
              <a:gd name="connsiteX3" fmla="*/ 108156 w 1149441"/>
              <a:gd name="connsiteY3" fmla="*/ 1440164 h 1499066"/>
              <a:gd name="connsiteX4" fmla="*/ 0 w 1149441"/>
              <a:gd name="connsiteY4" fmla="*/ 1381459 h 1499066"/>
              <a:gd name="connsiteX5" fmla="*/ 0 w 1149441"/>
              <a:gd name="connsiteY5" fmla="*/ 117607 h 1499066"/>
              <a:gd name="connsiteX6" fmla="*/ 108156 w 1149441"/>
              <a:gd name="connsiteY6" fmla="*/ 58902 h 1499066"/>
              <a:gd name="connsiteX7" fmla="*/ 399908 w 1149441"/>
              <a:gd name="connsiteY7" fmla="*/ 0 h 149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9441" h="1499066">
                <a:moveTo>
                  <a:pt x="399908" y="0"/>
                </a:moveTo>
                <a:cubicBezTo>
                  <a:pt x="813864" y="0"/>
                  <a:pt x="1149441" y="335577"/>
                  <a:pt x="1149441" y="749533"/>
                </a:cubicBezTo>
                <a:cubicBezTo>
                  <a:pt x="1149441" y="1163489"/>
                  <a:pt x="813864" y="1499066"/>
                  <a:pt x="399908" y="1499066"/>
                </a:cubicBezTo>
                <a:cubicBezTo>
                  <a:pt x="296419" y="1499066"/>
                  <a:pt x="197829" y="1478093"/>
                  <a:pt x="108156" y="1440164"/>
                </a:cubicBezTo>
                <a:lnTo>
                  <a:pt x="0" y="1381459"/>
                </a:lnTo>
                <a:lnTo>
                  <a:pt x="0" y="117607"/>
                </a:lnTo>
                <a:lnTo>
                  <a:pt x="108156" y="58902"/>
                </a:lnTo>
                <a:cubicBezTo>
                  <a:pt x="197829" y="20974"/>
                  <a:pt x="296419" y="0"/>
                  <a:pt x="399908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手繪多邊形 19">
            <a:extLst>
              <a:ext uri="{FF2B5EF4-FFF2-40B4-BE49-F238E27FC236}">
                <a16:creationId xmlns:a16="http://schemas.microsoft.com/office/drawing/2014/main" id="{27AD3143-C49E-0951-0DB8-A9ABF0AB7E13}"/>
              </a:ext>
            </a:extLst>
          </p:cNvPr>
          <p:cNvSpPr/>
          <p:nvPr userDrawn="1"/>
        </p:nvSpPr>
        <p:spPr>
          <a:xfrm>
            <a:off x="6018661" y="-1535"/>
            <a:ext cx="6184356" cy="5906209"/>
          </a:xfrm>
          <a:custGeom>
            <a:avLst/>
            <a:gdLst>
              <a:gd name="connsiteX0" fmla="*/ 605352 w 6184356"/>
              <a:gd name="connsiteY0" fmla="*/ 0 h 5906209"/>
              <a:gd name="connsiteX1" fmla="*/ 6184356 w 6184356"/>
              <a:gd name="connsiteY1" fmla="*/ 0 h 5906209"/>
              <a:gd name="connsiteX2" fmla="*/ 6184356 w 6184356"/>
              <a:gd name="connsiteY2" fmla="*/ 5104584 h 5906209"/>
              <a:gd name="connsiteX3" fmla="*/ 5989771 w 6184356"/>
              <a:gd name="connsiteY3" fmla="*/ 5250092 h 5906209"/>
              <a:gd name="connsiteX4" fmla="*/ 3841790 w 6184356"/>
              <a:gd name="connsiteY4" fmla="*/ 5906209 h 5906209"/>
              <a:gd name="connsiteX5" fmla="*/ 0 w 6184356"/>
              <a:gd name="connsiteY5" fmla="*/ 2064419 h 5906209"/>
              <a:gd name="connsiteX6" fmla="*/ 463684 w 6184356"/>
              <a:gd name="connsiteY6" fmla="*/ 233194 h 590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84356" h="5906209">
                <a:moveTo>
                  <a:pt x="605352" y="0"/>
                </a:moveTo>
                <a:lnTo>
                  <a:pt x="6184356" y="0"/>
                </a:lnTo>
                <a:lnTo>
                  <a:pt x="6184356" y="5104584"/>
                </a:lnTo>
                <a:lnTo>
                  <a:pt x="5989771" y="5250092"/>
                </a:lnTo>
                <a:cubicBezTo>
                  <a:pt x="5376618" y="5664330"/>
                  <a:pt x="4637451" y="5906209"/>
                  <a:pt x="3841790" y="5906209"/>
                </a:cubicBezTo>
                <a:cubicBezTo>
                  <a:pt x="1720028" y="5906209"/>
                  <a:pt x="0" y="4186181"/>
                  <a:pt x="0" y="2064419"/>
                </a:cubicBezTo>
                <a:cubicBezTo>
                  <a:pt x="0" y="1401369"/>
                  <a:pt x="167972" y="777550"/>
                  <a:pt x="463684" y="23319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版面配置區 10">
            <a:extLst>
              <a:ext uri="{FF2B5EF4-FFF2-40B4-BE49-F238E27FC236}">
                <a16:creationId xmlns:a16="http://schemas.microsoft.com/office/drawing/2014/main" id="{354EAA14-8DA6-82B8-268B-6AC9013113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964226" y="-5834"/>
            <a:ext cx="2384497" cy="1186841"/>
          </a:xfrm>
          <a:prstGeom prst="rect">
            <a:avLst/>
          </a:prstGeom>
          <a:noFill/>
          <a:effectLst>
            <a:outerShdw blurRad="66753" dist="39609" dir="12780000" sx="101109" sy="101109" algn="t" rotWithShape="0">
              <a:prstClr val="black">
                <a:alpha val="17409"/>
              </a:prstClr>
            </a:outerShdw>
          </a:effectLst>
        </p:spPr>
      </p:pic>
      <p:sp>
        <p:nvSpPr>
          <p:cNvPr id="22" name="橢圓​​ 21">
            <a:extLst>
              <a:ext uri="{FF2B5EF4-FFF2-40B4-BE49-F238E27FC236}">
                <a16:creationId xmlns:a16="http://schemas.microsoft.com/office/drawing/2014/main" id="{91F142C3-F309-0D74-D5C5-3EAB19D43031}"/>
              </a:ext>
            </a:extLst>
          </p:cNvPr>
          <p:cNvSpPr/>
          <p:nvPr userDrawn="1"/>
        </p:nvSpPr>
        <p:spPr>
          <a:xfrm>
            <a:off x="5689666" y="1067784"/>
            <a:ext cx="635955" cy="635955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>
            <a:defPPr>
              <a:defRPr lang="zh-TW"/>
            </a:defPPr>
          </a:lstStyle>
          <a:p>
            <a:pPr algn="ctr" rtl="0"/>
            <a:endParaRPr 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標題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386584"/>
            <a:ext cx="4837176" cy="2103120"/>
          </a:xfrm>
        </p:spPr>
        <p:txBody>
          <a:bodyPr rtlCol="0" anchor="t" anchorCtr="0">
            <a:normAutofit/>
          </a:bodyPr>
          <a:lstStyle>
            <a:lvl1pPr algn="l">
              <a:defRPr lang="zh-TW" sz="3200" b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dirty="0"/>
              <a:t>按一下以編輯母片標題樣式</a:t>
            </a:r>
            <a:endParaRPr lang="zh-TW" dirty="0"/>
          </a:p>
        </p:txBody>
      </p:sp>
      <p:sp>
        <p:nvSpPr>
          <p:cNvPr id="19" name="頁尾版面配置區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endParaRPr lang="zh-TW" dirty="0"/>
          </a:p>
        </p:txBody>
      </p:sp>
      <p:sp>
        <p:nvSpPr>
          <p:cNvPr id="20" name="投影片編號版面配置區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fld id="{D1BC2EDA-D519-4F34-BF3F-BFFF500F4B03}" type="slidenum">
              <a:rPr lang="zh-TW" smtClean="0"/>
              <a:t>‹#›</a:t>
            </a:fld>
            <a:endParaRPr lang="zh-TW" dirty="0"/>
          </a:p>
        </p:txBody>
      </p:sp>
      <p:sp>
        <p:nvSpPr>
          <p:cNvPr id="23" name="內容版面配置區 16">
            <a:extLst>
              <a:ext uri="{FF2B5EF4-FFF2-40B4-BE49-F238E27FC236}">
                <a16:creationId xmlns:a16="http://schemas.microsoft.com/office/drawing/2014/main" id="{A56C6565-B97C-5C01-FA9D-8CF1B20447E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19088" y="1280160"/>
            <a:ext cx="5129784" cy="4261104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 rtlCol="0">
            <a:noAutofit/>
          </a:bodyPr>
          <a:lstStyle>
            <a:lvl1pPr>
              <a:lnSpc>
                <a:spcPct val="100000"/>
              </a:lnSpc>
              <a:defRPr lang="zh-TW" sz="20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886517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 3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手繪多邊形 17">
            <a:extLst>
              <a:ext uri="{FF2B5EF4-FFF2-40B4-BE49-F238E27FC236}">
                <a16:creationId xmlns:a16="http://schemas.microsoft.com/office/drawing/2014/main" id="{B85198C3-2E2B-8874-B190-913F6956F27F}"/>
              </a:ext>
            </a:extLst>
          </p:cNvPr>
          <p:cNvSpPr/>
          <p:nvPr userDrawn="1"/>
        </p:nvSpPr>
        <p:spPr>
          <a:xfrm>
            <a:off x="8934171" y="2087276"/>
            <a:ext cx="3262907" cy="4770723"/>
          </a:xfrm>
          <a:custGeom>
            <a:avLst/>
            <a:gdLst>
              <a:gd name="connsiteX0" fmla="*/ 2635767 w 3262907"/>
              <a:gd name="connsiteY0" fmla="*/ 0 h 4770723"/>
              <a:gd name="connsiteX1" fmla="*/ 3166966 w 3262907"/>
              <a:gd name="connsiteY1" fmla="*/ 53550 h 4770723"/>
              <a:gd name="connsiteX2" fmla="*/ 3262907 w 3262907"/>
              <a:gd name="connsiteY2" fmla="*/ 78219 h 4770723"/>
              <a:gd name="connsiteX3" fmla="*/ 3262907 w 3262907"/>
              <a:gd name="connsiteY3" fmla="*/ 4770723 h 4770723"/>
              <a:gd name="connsiteX4" fmla="*/ 1094334 w 3262907"/>
              <a:gd name="connsiteY4" fmla="*/ 4770723 h 4770723"/>
              <a:gd name="connsiteX5" fmla="*/ 959175 w 3262907"/>
              <a:gd name="connsiteY5" fmla="*/ 4669653 h 4770723"/>
              <a:gd name="connsiteX6" fmla="*/ 0 w 3262907"/>
              <a:gd name="connsiteY6" fmla="*/ 2635767 h 4770723"/>
              <a:gd name="connsiteX7" fmla="*/ 2635767 w 3262907"/>
              <a:gd name="connsiteY7" fmla="*/ 0 h 47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2907" h="4770723">
                <a:moveTo>
                  <a:pt x="2635767" y="0"/>
                </a:moveTo>
                <a:cubicBezTo>
                  <a:pt x="2817729" y="0"/>
                  <a:pt x="2995384" y="18439"/>
                  <a:pt x="3166966" y="53550"/>
                </a:cubicBezTo>
                <a:lnTo>
                  <a:pt x="3262907" y="78219"/>
                </a:lnTo>
                <a:lnTo>
                  <a:pt x="3262907" y="4770723"/>
                </a:lnTo>
                <a:lnTo>
                  <a:pt x="1094334" y="4770723"/>
                </a:lnTo>
                <a:lnTo>
                  <a:pt x="959175" y="4669653"/>
                </a:lnTo>
                <a:cubicBezTo>
                  <a:pt x="373383" y="4186215"/>
                  <a:pt x="0" y="3454595"/>
                  <a:pt x="0" y="2635767"/>
                </a:cubicBezTo>
                <a:cubicBezTo>
                  <a:pt x="0" y="1180073"/>
                  <a:pt x="1180073" y="0"/>
                  <a:pt x="263576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手繪多邊形 21">
            <a:extLst>
              <a:ext uri="{FF2B5EF4-FFF2-40B4-BE49-F238E27FC236}">
                <a16:creationId xmlns:a16="http://schemas.microsoft.com/office/drawing/2014/main" id="{9C80863B-5076-EB08-18A2-8E31F090A5C9}"/>
              </a:ext>
            </a:extLst>
          </p:cNvPr>
          <p:cNvSpPr/>
          <p:nvPr userDrawn="1"/>
        </p:nvSpPr>
        <p:spPr>
          <a:xfrm>
            <a:off x="537021" y="0"/>
            <a:ext cx="1824598" cy="1392971"/>
          </a:xfrm>
          <a:custGeom>
            <a:avLst/>
            <a:gdLst>
              <a:gd name="connsiteX0" fmla="*/ 139847 w 1824598"/>
              <a:gd name="connsiteY0" fmla="*/ 0 h 1392971"/>
              <a:gd name="connsiteX1" fmla="*/ 1684751 w 1824598"/>
              <a:gd name="connsiteY1" fmla="*/ 0 h 1392971"/>
              <a:gd name="connsiteX2" fmla="*/ 1752905 w 1824598"/>
              <a:gd name="connsiteY2" fmla="*/ 125564 h 1392971"/>
              <a:gd name="connsiteX3" fmla="*/ 1824598 w 1824598"/>
              <a:gd name="connsiteY3" fmla="*/ 480672 h 1392971"/>
              <a:gd name="connsiteX4" fmla="*/ 912299 w 1824598"/>
              <a:gd name="connsiteY4" fmla="*/ 1392971 h 1392971"/>
              <a:gd name="connsiteX5" fmla="*/ 0 w 1824598"/>
              <a:gd name="connsiteY5" fmla="*/ 480672 h 1392971"/>
              <a:gd name="connsiteX6" fmla="*/ 71693 w 1824598"/>
              <a:gd name="connsiteY6" fmla="*/ 125564 h 139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598" h="1392971">
                <a:moveTo>
                  <a:pt x="139847" y="0"/>
                </a:moveTo>
                <a:lnTo>
                  <a:pt x="1684751" y="0"/>
                </a:lnTo>
                <a:lnTo>
                  <a:pt x="1752905" y="125564"/>
                </a:lnTo>
                <a:cubicBezTo>
                  <a:pt x="1799070" y="234710"/>
                  <a:pt x="1824598" y="354710"/>
                  <a:pt x="1824598" y="480672"/>
                </a:cubicBezTo>
                <a:cubicBezTo>
                  <a:pt x="1824598" y="984521"/>
                  <a:pt x="1416148" y="1392971"/>
                  <a:pt x="912299" y="1392971"/>
                </a:cubicBezTo>
                <a:cubicBezTo>
                  <a:pt x="408450" y="1392971"/>
                  <a:pt x="0" y="984521"/>
                  <a:pt x="0" y="480672"/>
                </a:cubicBezTo>
                <a:cubicBezTo>
                  <a:pt x="0" y="354710"/>
                  <a:pt x="25528" y="234710"/>
                  <a:pt x="71693" y="12556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手繪多邊形 23">
            <a:extLst>
              <a:ext uri="{FF2B5EF4-FFF2-40B4-BE49-F238E27FC236}">
                <a16:creationId xmlns:a16="http://schemas.microsoft.com/office/drawing/2014/main" id="{BDD0B550-942E-F4E9-B09A-16F6C4F00DE0}"/>
              </a:ext>
            </a:extLst>
          </p:cNvPr>
          <p:cNvSpPr/>
          <p:nvPr userDrawn="1"/>
        </p:nvSpPr>
        <p:spPr>
          <a:xfrm>
            <a:off x="3165666" y="5908181"/>
            <a:ext cx="3046380" cy="949818"/>
          </a:xfrm>
          <a:custGeom>
            <a:avLst/>
            <a:gdLst>
              <a:gd name="connsiteX0" fmla="*/ 1523190 w 3046380"/>
              <a:gd name="connsiteY0" fmla="*/ 0 h 949818"/>
              <a:gd name="connsiteX1" fmla="*/ 3017169 w 3046380"/>
              <a:gd name="connsiteY1" fmla="*/ 889179 h 949818"/>
              <a:gd name="connsiteX2" fmla="*/ 3046380 w 3046380"/>
              <a:gd name="connsiteY2" fmla="*/ 949818 h 949818"/>
              <a:gd name="connsiteX3" fmla="*/ 0 w 3046380"/>
              <a:gd name="connsiteY3" fmla="*/ 949818 h 949818"/>
              <a:gd name="connsiteX4" fmla="*/ 29212 w 3046380"/>
              <a:gd name="connsiteY4" fmla="*/ 889179 h 949818"/>
              <a:gd name="connsiteX5" fmla="*/ 1523190 w 3046380"/>
              <a:gd name="connsiteY5" fmla="*/ 0 h 94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380" h="949818">
                <a:moveTo>
                  <a:pt x="1523190" y="0"/>
                </a:moveTo>
                <a:cubicBezTo>
                  <a:pt x="2168310" y="0"/>
                  <a:pt x="2729454" y="359544"/>
                  <a:pt x="3017169" y="889179"/>
                </a:cubicBezTo>
                <a:lnTo>
                  <a:pt x="3046380" y="949818"/>
                </a:lnTo>
                <a:lnTo>
                  <a:pt x="0" y="949818"/>
                </a:lnTo>
                <a:lnTo>
                  <a:pt x="29212" y="889179"/>
                </a:lnTo>
                <a:cubicBezTo>
                  <a:pt x="316927" y="359544"/>
                  <a:pt x="878070" y="0"/>
                  <a:pt x="1523190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橢圓​​ 14">
            <a:extLst>
              <a:ext uri="{FF2B5EF4-FFF2-40B4-BE49-F238E27FC236}">
                <a16:creationId xmlns:a16="http://schemas.microsoft.com/office/drawing/2014/main" id="{B00450AD-469A-81EC-8D58-093490CDE6F4}"/>
              </a:ext>
            </a:extLst>
          </p:cNvPr>
          <p:cNvSpPr/>
          <p:nvPr userDrawn="1"/>
        </p:nvSpPr>
        <p:spPr>
          <a:xfrm>
            <a:off x="537021" y="948393"/>
            <a:ext cx="420622" cy="420622"/>
          </a:xfrm>
          <a:prstGeom prst="ellipse">
            <a:avLst/>
          </a:prstGeom>
          <a:solidFill>
            <a:schemeClr val="accent1">
              <a:alpha val="331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>
            <a:defPPr>
              <a:defRPr lang="zh-TW"/>
            </a:defPPr>
          </a:lstStyle>
          <a:p>
            <a:pPr algn="ctr" rtl="0"/>
            <a:endParaRPr 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標題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386584"/>
            <a:ext cx="4837176" cy="2103120"/>
          </a:xfrm>
        </p:spPr>
        <p:txBody>
          <a:bodyPr rtlCol="0" anchor="t" anchorCtr="0">
            <a:normAutofit/>
          </a:bodyPr>
          <a:lstStyle>
            <a:lvl1pPr algn="l">
              <a:defRPr lang="zh-TW" sz="3200" b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dirty="0"/>
              <a:t>按一下以編輯母片標題樣式</a:t>
            </a:r>
            <a:endParaRPr lang="zh-TW" dirty="0"/>
          </a:p>
        </p:txBody>
      </p:sp>
      <p:sp>
        <p:nvSpPr>
          <p:cNvPr id="19" name="頁尾版面配置區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endParaRPr lang="zh-TW" dirty="0"/>
          </a:p>
        </p:txBody>
      </p:sp>
      <p:sp>
        <p:nvSpPr>
          <p:cNvPr id="20" name="投影片編號版面配置區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fld id="{D1BC2EDA-D519-4F34-BF3F-BFFF500F4B03}" type="slidenum">
              <a:rPr lang="zh-TW" smtClean="0"/>
              <a:t>‹#›</a:t>
            </a:fld>
            <a:endParaRPr lang="zh-TW" dirty="0"/>
          </a:p>
        </p:txBody>
      </p:sp>
      <p:sp>
        <p:nvSpPr>
          <p:cNvPr id="23" name="內容版面配置區 16">
            <a:extLst>
              <a:ext uri="{FF2B5EF4-FFF2-40B4-BE49-F238E27FC236}">
                <a16:creationId xmlns:a16="http://schemas.microsoft.com/office/drawing/2014/main" id="{A56C6565-B97C-5C01-FA9D-8CF1B20447E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19088" y="1280160"/>
            <a:ext cx="5129784" cy="4261104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 rtlCol="0">
            <a:noAutofit/>
          </a:bodyPr>
          <a:lstStyle>
            <a:lvl1pPr>
              <a:lnSpc>
                <a:spcPct val="100000"/>
              </a:lnSpc>
              <a:defRPr lang="zh-TW" sz="20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984459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與內容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手繪多邊形​​(F) 9">
            <a:extLst>
              <a:ext uri="{FF2B5EF4-FFF2-40B4-BE49-F238E27FC236}">
                <a16:creationId xmlns:a16="http://schemas.microsoft.com/office/drawing/2014/main" id="{B016AB6E-3D8A-906E-416F-9B68623EA747}"/>
              </a:ext>
            </a:extLst>
          </p:cNvPr>
          <p:cNvSpPr/>
          <p:nvPr userDrawn="1"/>
        </p:nvSpPr>
        <p:spPr>
          <a:xfrm>
            <a:off x="6912398" y="4482109"/>
            <a:ext cx="5279603" cy="2386909"/>
          </a:xfrm>
          <a:custGeom>
            <a:avLst/>
            <a:gdLst>
              <a:gd name="connsiteX0" fmla="*/ 3601541 w 5279603"/>
              <a:gd name="connsiteY0" fmla="*/ 0 h 2386909"/>
              <a:gd name="connsiteX1" fmla="*/ 5123083 w 5279603"/>
              <a:gd name="connsiteY1" fmla="*/ 307185 h 2386909"/>
              <a:gd name="connsiteX2" fmla="*/ 5279603 w 5279603"/>
              <a:gd name="connsiteY2" fmla="*/ 377947 h 2386909"/>
              <a:gd name="connsiteX3" fmla="*/ 5279603 w 5279603"/>
              <a:gd name="connsiteY3" fmla="*/ 2386909 h 2386909"/>
              <a:gd name="connsiteX4" fmla="*/ 0 w 5279603"/>
              <a:gd name="connsiteY4" fmla="*/ 2386909 h 2386909"/>
              <a:gd name="connsiteX5" fmla="*/ 78053 w 5279603"/>
              <a:gd name="connsiteY5" fmla="*/ 2214261 h 2386909"/>
              <a:gd name="connsiteX6" fmla="*/ 3601541 w 5279603"/>
              <a:gd name="connsiteY6" fmla="*/ 0 h 238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79603" h="2386909">
                <a:moveTo>
                  <a:pt x="3601541" y="0"/>
                </a:moveTo>
                <a:cubicBezTo>
                  <a:pt x="4141255" y="0"/>
                  <a:pt x="4655422" y="109382"/>
                  <a:pt x="5123083" y="307185"/>
                </a:cubicBezTo>
                <a:lnTo>
                  <a:pt x="5279603" y="377947"/>
                </a:lnTo>
                <a:lnTo>
                  <a:pt x="5279603" y="2386909"/>
                </a:lnTo>
                <a:lnTo>
                  <a:pt x="0" y="2386909"/>
                </a:lnTo>
                <a:lnTo>
                  <a:pt x="78053" y="2214261"/>
                </a:lnTo>
                <a:cubicBezTo>
                  <a:pt x="709351" y="904104"/>
                  <a:pt x="2049863" y="0"/>
                  <a:pt x="3601541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手繪多邊形​​(F) 7">
            <a:extLst>
              <a:ext uri="{FF2B5EF4-FFF2-40B4-BE49-F238E27FC236}">
                <a16:creationId xmlns:a16="http://schemas.microsoft.com/office/drawing/2014/main" id="{471EA21E-8904-9B80-6EAB-BA76819B4C23}"/>
              </a:ext>
            </a:extLst>
          </p:cNvPr>
          <p:cNvSpPr/>
          <p:nvPr userDrawn="1"/>
        </p:nvSpPr>
        <p:spPr>
          <a:xfrm>
            <a:off x="6188287" y="5875583"/>
            <a:ext cx="1499066" cy="993434"/>
          </a:xfrm>
          <a:custGeom>
            <a:avLst/>
            <a:gdLst>
              <a:gd name="connsiteX0" fmla="*/ 749533 w 1499066"/>
              <a:gd name="connsiteY0" fmla="*/ 0 h 993434"/>
              <a:gd name="connsiteX1" fmla="*/ 1499066 w 1499066"/>
              <a:gd name="connsiteY1" fmla="*/ 749533 h 993434"/>
              <a:gd name="connsiteX2" fmla="*/ 1483838 w 1499066"/>
              <a:gd name="connsiteY2" fmla="*/ 900590 h 993434"/>
              <a:gd name="connsiteX3" fmla="*/ 1455018 w 1499066"/>
              <a:gd name="connsiteY3" fmla="*/ 993434 h 993434"/>
              <a:gd name="connsiteX4" fmla="*/ 44048 w 1499066"/>
              <a:gd name="connsiteY4" fmla="*/ 993434 h 993434"/>
              <a:gd name="connsiteX5" fmla="*/ 15228 w 1499066"/>
              <a:gd name="connsiteY5" fmla="*/ 900590 h 993434"/>
              <a:gd name="connsiteX6" fmla="*/ 0 w 1499066"/>
              <a:gd name="connsiteY6" fmla="*/ 749533 h 993434"/>
              <a:gd name="connsiteX7" fmla="*/ 749533 w 1499066"/>
              <a:gd name="connsiteY7" fmla="*/ 0 h 99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99066" h="993434">
                <a:moveTo>
                  <a:pt x="749533" y="0"/>
                </a:moveTo>
                <a:cubicBezTo>
                  <a:pt x="1163489" y="0"/>
                  <a:pt x="1499066" y="335577"/>
                  <a:pt x="1499066" y="749533"/>
                </a:cubicBezTo>
                <a:cubicBezTo>
                  <a:pt x="1499066" y="801278"/>
                  <a:pt x="1493823" y="851798"/>
                  <a:pt x="1483838" y="900590"/>
                </a:cubicBezTo>
                <a:lnTo>
                  <a:pt x="1455018" y="993434"/>
                </a:lnTo>
                <a:lnTo>
                  <a:pt x="44048" y="993434"/>
                </a:lnTo>
                <a:lnTo>
                  <a:pt x="15228" y="900590"/>
                </a:lnTo>
                <a:cubicBezTo>
                  <a:pt x="5244" y="851798"/>
                  <a:pt x="0" y="801278"/>
                  <a:pt x="0" y="749533"/>
                </a:cubicBezTo>
                <a:cubicBezTo>
                  <a:pt x="0" y="335577"/>
                  <a:pt x="335577" y="0"/>
                  <a:pt x="749533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>
            <a:defPPr>
              <a:defRPr lang="zh-TW"/>
            </a:defPPr>
          </a:lstStyle>
          <a:p>
            <a:pPr algn="ctr" rtl="0"/>
            <a:endParaRPr 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標題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66928"/>
            <a:ext cx="11119104" cy="640080"/>
          </a:xfrm>
        </p:spPr>
        <p:txBody>
          <a:bodyPr rtlCol="0" anchor="t" anchorCtr="0">
            <a:noAutofit/>
          </a:bodyPr>
          <a:lstStyle>
            <a:lvl1pPr algn="ctr">
              <a:defRPr lang="zh-TW" sz="3200" b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dirty="0"/>
              <a:t>按一下以編輯母片標題樣式</a:t>
            </a:r>
            <a:endParaRPr lang="zh-TW" dirty="0"/>
          </a:p>
        </p:txBody>
      </p:sp>
      <p:sp>
        <p:nvSpPr>
          <p:cNvPr id="20" name="投影片編號版面配置區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>
            <a:noAutofit/>
          </a:bodyPr>
          <a:lstStyle>
            <a:defPPr>
              <a:defRPr lang="zh-TW"/>
            </a:defPPr>
          </a:lstStyle>
          <a:p>
            <a:pPr rtl="0"/>
            <a:fld id="{D1BC2EDA-D519-4F34-BF3F-BFFF500F4B03}" type="slidenum">
              <a:rPr lang="zh-TW" smtClean="0"/>
              <a:t>‹#›</a:t>
            </a:fld>
            <a:endParaRPr lang="zh-TW" dirty="0"/>
          </a:p>
        </p:txBody>
      </p:sp>
      <p:sp>
        <p:nvSpPr>
          <p:cNvPr id="17" name="內容版面配置區 16">
            <a:extLst>
              <a:ext uri="{FF2B5EF4-FFF2-40B4-BE49-F238E27FC236}">
                <a16:creationId xmlns:a16="http://schemas.microsoft.com/office/drawing/2014/main" id="{F4DDC946-276A-D975-DF69-141E11E4CA6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002536"/>
            <a:ext cx="5029200" cy="4096512"/>
          </a:xfrm>
          <a:noFill/>
          <a:ln w="12700">
            <a:noFill/>
            <a:prstDash val="dash"/>
          </a:ln>
        </p:spPr>
        <p:txBody>
          <a:bodyPr lIns="91440" rIns="91440" rtlCol="0">
            <a:noAutofit/>
          </a:bodyPr>
          <a:lstStyle>
            <a:lvl1pPr>
              <a:lnSpc>
                <a:spcPct val="100000"/>
              </a:lnSpc>
              <a:defRPr lang="zh-TW"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16" name="內容版面配置區 16">
            <a:extLst>
              <a:ext uri="{FF2B5EF4-FFF2-40B4-BE49-F238E27FC236}">
                <a16:creationId xmlns:a16="http://schemas.microsoft.com/office/drawing/2014/main" id="{09C5826C-6081-DF9F-2832-3E46BA58C61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19088" y="2002536"/>
            <a:ext cx="5029200" cy="4096512"/>
          </a:xfrm>
          <a:noFill/>
          <a:ln w="12700">
            <a:noFill/>
            <a:prstDash val="dash"/>
          </a:ln>
        </p:spPr>
        <p:txBody>
          <a:bodyPr lIns="91440" rIns="91440" rtlCol="0">
            <a:noAutofit/>
          </a:bodyPr>
          <a:lstStyle>
            <a:lvl1pPr>
              <a:lnSpc>
                <a:spcPct val="100000"/>
              </a:lnSpc>
              <a:defRPr lang="zh-TW"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9CB50393-ACAA-59FB-EDD9-D6A45246E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080" y="5824445"/>
            <a:ext cx="735041" cy="73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85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手繪多邊形 17">
            <a:extLst>
              <a:ext uri="{FF2B5EF4-FFF2-40B4-BE49-F238E27FC236}">
                <a16:creationId xmlns:a16="http://schemas.microsoft.com/office/drawing/2014/main" id="{B85198C3-2E2B-8874-B190-913F6956F27F}"/>
              </a:ext>
            </a:extLst>
          </p:cNvPr>
          <p:cNvSpPr/>
          <p:nvPr userDrawn="1"/>
        </p:nvSpPr>
        <p:spPr>
          <a:xfrm>
            <a:off x="8934171" y="2087276"/>
            <a:ext cx="3262907" cy="4770723"/>
          </a:xfrm>
          <a:custGeom>
            <a:avLst/>
            <a:gdLst>
              <a:gd name="connsiteX0" fmla="*/ 2635767 w 3262907"/>
              <a:gd name="connsiteY0" fmla="*/ 0 h 4770723"/>
              <a:gd name="connsiteX1" fmla="*/ 3166966 w 3262907"/>
              <a:gd name="connsiteY1" fmla="*/ 53550 h 4770723"/>
              <a:gd name="connsiteX2" fmla="*/ 3262907 w 3262907"/>
              <a:gd name="connsiteY2" fmla="*/ 78219 h 4770723"/>
              <a:gd name="connsiteX3" fmla="*/ 3262907 w 3262907"/>
              <a:gd name="connsiteY3" fmla="*/ 4770723 h 4770723"/>
              <a:gd name="connsiteX4" fmla="*/ 1094334 w 3262907"/>
              <a:gd name="connsiteY4" fmla="*/ 4770723 h 4770723"/>
              <a:gd name="connsiteX5" fmla="*/ 959175 w 3262907"/>
              <a:gd name="connsiteY5" fmla="*/ 4669653 h 4770723"/>
              <a:gd name="connsiteX6" fmla="*/ 0 w 3262907"/>
              <a:gd name="connsiteY6" fmla="*/ 2635767 h 4770723"/>
              <a:gd name="connsiteX7" fmla="*/ 2635767 w 3262907"/>
              <a:gd name="connsiteY7" fmla="*/ 0 h 47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2907" h="4770723">
                <a:moveTo>
                  <a:pt x="2635767" y="0"/>
                </a:moveTo>
                <a:cubicBezTo>
                  <a:pt x="2817729" y="0"/>
                  <a:pt x="2995384" y="18439"/>
                  <a:pt x="3166966" y="53550"/>
                </a:cubicBezTo>
                <a:lnTo>
                  <a:pt x="3262907" y="78219"/>
                </a:lnTo>
                <a:lnTo>
                  <a:pt x="3262907" y="4770723"/>
                </a:lnTo>
                <a:lnTo>
                  <a:pt x="1094334" y="4770723"/>
                </a:lnTo>
                <a:lnTo>
                  <a:pt x="959175" y="4669653"/>
                </a:lnTo>
                <a:cubicBezTo>
                  <a:pt x="373383" y="4186215"/>
                  <a:pt x="0" y="3454595"/>
                  <a:pt x="0" y="2635767"/>
                </a:cubicBezTo>
                <a:cubicBezTo>
                  <a:pt x="0" y="1180073"/>
                  <a:pt x="1180073" y="0"/>
                  <a:pt x="263576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手繪多邊形 21">
            <a:extLst>
              <a:ext uri="{FF2B5EF4-FFF2-40B4-BE49-F238E27FC236}">
                <a16:creationId xmlns:a16="http://schemas.microsoft.com/office/drawing/2014/main" id="{9C80863B-5076-EB08-18A2-8E31F090A5C9}"/>
              </a:ext>
            </a:extLst>
          </p:cNvPr>
          <p:cNvSpPr/>
          <p:nvPr userDrawn="1"/>
        </p:nvSpPr>
        <p:spPr>
          <a:xfrm>
            <a:off x="537021" y="0"/>
            <a:ext cx="1824598" cy="1392971"/>
          </a:xfrm>
          <a:custGeom>
            <a:avLst/>
            <a:gdLst>
              <a:gd name="connsiteX0" fmla="*/ 139847 w 1824598"/>
              <a:gd name="connsiteY0" fmla="*/ 0 h 1392971"/>
              <a:gd name="connsiteX1" fmla="*/ 1684751 w 1824598"/>
              <a:gd name="connsiteY1" fmla="*/ 0 h 1392971"/>
              <a:gd name="connsiteX2" fmla="*/ 1752905 w 1824598"/>
              <a:gd name="connsiteY2" fmla="*/ 125564 h 1392971"/>
              <a:gd name="connsiteX3" fmla="*/ 1824598 w 1824598"/>
              <a:gd name="connsiteY3" fmla="*/ 480672 h 1392971"/>
              <a:gd name="connsiteX4" fmla="*/ 912299 w 1824598"/>
              <a:gd name="connsiteY4" fmla="*/ 1392971 h 1392971"/>
              <a:gd name="connsiteX5" fmla="*/ 0 w 1824598"/>
              <a:gd name="connsiteY5" fmla="*/ 480672 h 1392971"/>
              <a:gd name="connsiteX6" fmla="*/ 71693 w 1824598"/>
              <a:gd name="connsiteY6" fmla="*/ 125564 h 139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598" h="1392971">
                <a:moveTo>
                  <a:pt x="139847" y="0"/>
                </a:moveTo>
                <a:lnTo>
                  <a:pt x="1684751" y="0"/>
                </a:lnTo>
                <a:lnTo>
                  <a:pt x="1752905" y="125564"/>
                </a:lnTo>
                <a:cubicBezTo>
                  <a:pt x="1799070" y="234710"/>
                  <a:pt x="1824598" y="354710"/>
                  <a:pt x="1824598" y="480672"/>
                </a:cubicBezTo>
                <a:cubicBezTo>
                  <a:pt x="1824598" y="984521"/>
                  <a:pt x="1416148" y="1392971"/>
                  <a:pt x="912299" y="1392971"/>
                </a:cubicBezTo>
                <a:cubicBezTo>
                  <a:pt x="408450" y="1392971"/>
                  <a:pt x="0" y="984521"/>
                  <a:pt x="0" y="480672"/>
                </a:cubicBezTo>
                <a:cubicBezTo>
                  <a:pt x="0" y="354710"/>
                  <a:pt x="25528" y="234710"/>
                  <a:pt x="71693" y="12556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手繪多邊形 23">
            <a:extLst>
              <a:ext uri="{FF2B5EF4-FFF2-40B4-BE49-F238E27FC236}">
                <a16:creationId xmlns:a16="http://schemas.microsoft.com/office/drawing/2014/main" id="{BDD0B550-942E-F4E9-B09A-16F6C4F00DE0}"/>
              </a:ext>
            </a:extLst>
          </p:cNvPr>
          <p:cNvSpPr/>
          <p:nvPr userDrawn="1"/>
        </p:nvSpPr>
        <p:spPr>
          <a:xfrm>
            <a:off x="3165666" y="5908181"/>
            <a:ext cx="3046380" cy="949818"/>
          </a:xfrm>
          <a:custGeom>
            <a:avLst/>
            <a:gdLst>
              <a:gd name="connsiteX0" fmla="*/ 1523190 w 3046380"/>
              <a:gd name="connsiteY0" fmla="*/ 0 h 949818"/>
              <a:gd name="connsiteX1" fmla="*/ 3017169 w 3046380"/>
              <a:gd name="connsiteY1" fmla="*/ 889179 h 949818"/>
              <a:gd name="connsiteX2" fmla="*/ 3046380 w 3046380"/>
              <a:gd name="connsiteY2" fmla="*/ 949818 h 949818"/>
              <a:gd name="connsiteX3" fmla="*/ 0 w 3046380"/>
              <a:gd name="connsiteY3" fmla="*/ 949818 h 949818"/>
              <a:gd name="connsiteX4" fmla="*/ 29212 w 3046380"/>
              <a:gd name="connsiteY4" fmla="*/ 889179 h 949818"/>
              <a:gd name="connsiteX5" fmla="*/ 1523190 w 3046380"/>
              <a:gd name="connsiteY5" fmla="*/ 0 h 94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380" h="949818">
                <a:moveTo>
                  <a:pt x="1523190" y="0"/>
                </a:moveTo>
                <a:cubicBezTo>
                  <a:pt x="2168310" y="0"/>
                  <a:pt x="2729454" y="359544"/>
                  <a:pt x="3017169" y="889179"/>
                </a:cubicBezTo>
                <a:lnTo>
                  <a:pt x="3046380" y="949818"/>
                </a:lnTo>
                <a:lnTo>
                  <a:pt x="0" y="949818"/>
                </a:lnTo>
                <a:lnTo>
                  <a:pt x="29212" y="889179"/>
                </a:lnTo>
                <a:cubicBezTo>
                  <a:pt x="316927" y="359544"/>
                  <a:pt x="878070" y="0"/>
                  <a:pt x="1523190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橢圓​​ 14">
            <a:extLst>
              <a:ext uri="{FF2B5EF4-FFF2-40B4-BE49-F238E27FC236}">
                <a16:creationId xmlns:a16="http://schemas.microsoft.com/office/drawing/2014/main" id="{B00450AD-469A-81EC-8D58-093490CDE6F4}"/>
              </a:ext>
            </a:extLst>
          </p:cNvPr>
          <p:cNvSpPr/>
          <p:nvPr userDrawn="1"/>
        </p:nvSpPr>
        <p:spPr>
          <a:xfrm>
            <a:off x="537021" y="948393"/>
            <a:ext cx="420622" cy="420622"/>
          </a:xfrm>
          <a:prstGeom prst="ellipse">
            <a:avLst/>
          </a:prstGeom>
          <a:solidFill>
            <a:schemeClr val="accent1">
              <a:alpha val="331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>
            <a:defPPr>
              <a:defRPr lang="zh-TW"/>
            </a:defPPr>
          </a:lstStyle>
          <a:p>
            <a:pPr algn="ctr" rtl="0"/>
            <a:endParaRPr 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頁尾版面配置區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endParaRPr lang="zh-TW" dirty="0"/>
          </a:p>
        </p:txBody>
      </p:sp>
      <p:sp>
        <p:nvSpPr>
          <p:cNvPr id="20" name="投影片編號版面配置區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fld id="{D1BC2EDA-D519-4F34-BF3F-BFFF500F4B03}" type="slidenum">
              <a:rPr lang="zh-TW" smtClean="0"/>
              <a:t>‹#›</a:t>
            </a:fld>
            <a:endParaRPr lang="zh-TW" dirty="0"/>
          </a:p>
        </p:txBody>
      </p:sp>
      <p:sp>
        <p:nvSpPr>
          <p:cNvPr id="2" name="標題 3">
            <a:extLst>
              <a:ext uri="{FF2B5EF4-FFF2-40B4-BE49-F238E27FC236}">
                <a16:creationId xmlns:a16="http://schemas.microsoft.com/office/drawing/2014/main" id="{B5760B73-B111-FFDC-8074-91B4C106E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66928"/>
            <a:ext cx="11119104" cy="640080"/>
          </a:xfrm>
        </p:spPr>
        <p:txBody>
          <a:bodyPr rtlCol="0" anchor="t" anchorCtr="0">
            <a:noAutofit/>
          </a:bodyPr>
          <a:lstStyle>
            <a:lvl1pPr algn="ctr">
              <a:defRPr lang="zh-TW" sz="3200" b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dirty="0"/>
              <a:t>按一下以編輯母片標題樣式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190963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手繪多邊形 17">
            <a:extLst>
              <a:ext uri="{FF2B5EF4-FFF2-40B4-BE49-F238E27FC236}">
                <a16:creationId xmlns:a16="http://schemas.microsoft.com/office/drawing/2014/main" id="{B85198C3-2E2B-8874-B190-913F6956F27F}"/>
              </a:ext>
            </a:extLst>
          </p:cNvPr>
          <p:cNvSpPr/>
          <p:nvPr userDrawn="1"/>
        </p:nvSpPr>
        <p:spPr>
          <a:xfrm>
            <a:off x="8934171" y="2087276"/>
            <a:ext cx="3262907" cy="4770723"/>
          </a:xfrm>
          <a:custGeom>
            <a:avLst/>
            <a:gdLst>
              <a:gd name="connsiteX0" fmla="*/ 2635767 w 3262907"/>
              <a:gd name="connsiteY0" fmla="*/ 0 h 4770723"/>
              <a:gd name="connsiteX1" fmla="*/ 3166966 w 3262907"/>
              <a:gd name="connsiteY1" fmla="*/ 53550 h 4770723"/>
              <a:gd name="connsiteX2" fmla="*/ 3262907 w 3262907"/>
              <a:gd name="connsiteY2" fmla="*/ 78219 h 4770723"/>
              <a:gd name="connsiteX3" fmla="*/ 3262907 w 3262907"/>
              <a:gd name="connsiteY3" fmla="*/ 4770723 h 4770723"/>
              <a:gd name="connsiteX4" fmla="*/ 1094334 w 3262907"/>
              <a:gd name="connsiteY4" fmla="*/ 4770723 h 4770723"/>
              <a:gd name="connsiteX5" fmla="*/ 959175 w 3262907"/>
              <a:gd name="connsiteY5" fmla="*/ 4669653 h 4770723"/>
              <a:gd name="connsiteX6" fmla="*/ 0 w 3262907"/>
              <a:gd name="connsiteY6" fmla="*/ 2635767 h 4770723"/>
              <a:gd name="connsiteX7" fmla="*/ 2635767 w 3262907"/>
              <a:gd name="connsiteY7" fmla="*/ 0 h 47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2907" h="4770723">
                <a:moveTo>
                  <a:pt x="2635767" y="0"/>
                </a:moveTo>
                <a:cubicBezTo>
                  <a:pt x="2817729" y="0"/>
                  <a:pt x="2995384" y="18439"/>
                  <a:pt x="3166966" y="53550"/>
                </a:cubicBezTo>
                <a:lnTo>
                  <a:pt x="3262907" y="78219"/>
                </a:lnTo>
                <a:lnTo>
                  <a:pt x="3262907" y="4770723"/>
                </a:lnTo>
                <a:lnTo>
                  <a:pt x="1094334" y="4770723"/>
                </a:lnTo>
                <a:lnTo>
                  <a:pt x="959175" y="4669653"/>
                </a:lnTo>
                <a:cubicBezTo>
                  <a:pt x="373383" y="4186215"/>
                  <a:pt x="0" y="3454595"/>
                  <a:pt x="0" y="2635767"/>
                </a:cubicBezTo>
                <a:cubicBezTo>
                  <a:pt x="0" y="1180073"/>
                  <a:pt x="1180073" y="0"/>
                  <a:pt x="263576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手繪多邊形 21">
            <a:extLst>
              <a:ext uri="{FF2B5EF4-FFF2-40B4-BE49-F238E27FC236}">
                <a16:creationId xmlns:a16="http://schemas.microsoft.com/office/drawing/2014/main" id="{9C80863B-5076-EB08-18A2-8E31F090A5C9}"/>
              </a:ext>
            </a:extLst>
          </p:cNvPr>
          <p:cNvSpPr/>
          <p:nvPr userDrawn="1"/>
        </p:nvSpPr>
        <p:spPr>
          <a:xfrm>
            <a:off x="537021" y="0"/>
            <a:ext cx="1824598" cy="1392971"/>
          </a:xfrm>
          <a:custGeom>
            <a:avLst/>
            <a:gdLst>
              <a:gd name="connsiteX0" fmla="*/ 139847 w 1824598"/>
              <a:gd name="connsiteY0" fmla="*/ 0 h 1392971"/>
              <a:gd name="connsiteX1" fmla="*/ 1684751 w 1824598"/>
              <a:gd name="connsiteY1" fmla="*/ 0 h 1392971"/>
              <a:gd name="connsiteX2" fmla="*/ 1752905 w 1824598"/>
              <a:gd name="connsiteY2" fmla="*/ 125564 h 1392971"/>
              <a:gd name="connsiteX3" fmla="*/ 1824598 w 1824598"/>
              <a:gd name="connsiteY3" fmla="*/ 480672 h 1392971"/>
              <a:gd name="connsiteX4" fmla="*/ 912299 w 1824598"/>
              <a:gd name="connsiteY4" fmla="*/ 1392971 h 1392971"/>
              <a:gd name="connsiteX5" fmla="*/ 0 w 1824598"/>
              <a:gd name="connsiteY5" fmla="*/ 480672 h 1392971"/>
              <a:gd name="connsiteX6" fmla="*/ 71693 w 1824598"/>
              <a:gd name="connsiteY6" fmla="*/ 125564 h 139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598" h="1392971">
                <a:moveTo>
                  <a:pt x="139847" y="0"/>
                </a:moveTo>
                <a:lnTo>
                  <a:pt x="1684751" y="0"/>
                </a:lnTo>
                <a:lnTo>
                  <a:pt x="1752905" y="125564"/>
                </a:lnTo>
                <a:cubicBezTo>
                  <a:pt x="1799070" y="234710"/>
                  <a:pt x="1824598" y="354710"/>
                  <a:pt x="1824598" y="480672"/>
                </a:cubicBezTo>
                <a:cubicBezTo>
                  <a:pt x="1824598" y="984521"/>
                  <a:pt x="1416148" y="1392971"/>
                  <a:pt x="912299" y="1392971"/>
                </a:cubicBezTo>
                <a:cubicBezTo>
                  <a:pt x="408450" y="1392971"/>
                  <a:pt x="0" y="984521"/>
                  <a:pt x="0" y="480672"/>
                </a:cubicBezTo>
                <a:cubicBezTo>
                  <a:pt x="0" y="354710"/>
                  <a:pt x="25528" y="234710"/>
                  <a:pt x="71693" y="12556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手繪多邊形 23">
            <a:extLst>
              <a:ext uri="{FF2B5EF4-FFF2-40B4-BE49-F238E27FC236}">
                <a16:creationId xmlns:a16="http://schemas.microsoft.com/office/drawing/2014/main" id="{BDD0B550-942E-F4E9-B09A-16F6C4F00DE0}"/>
              </a:ext>
            </a:extLst>
          </p:cNvPr>
          <p:cNvSpPr/>
          <p:nvPr userDrawn="1"/>
        </p:nvSpPr>
        <p:spPr>
          <a:xfrm>
            <a:off x="3165666" y="5908181"/>
            <a:ext cx="3046380" cy="949818"/>
          </a:xfrm>
          <a:custGeom>
            <a:avLst/>
            <a:gdLst>
              <a:gd name="connsiteX0" fmla="*/ 1523190 w 3046380"/>
              <a:gd name="connsiteY0" fmla="*/ 0 h 949818"/>
              <a:gd name="connsiteX1" fmla="*/ 3017169 w 3046380"/>
              <a:gd name="connsiteY1" fmla="*/ 889179 h 949818"/>
              <a:gd name="connsiteX2" fmla="*/ 3046380 w 3046380"/>
              <a:gd name="connsiteY2" fmla="*/ 949818 h 949818"/>
              <a:gd name="connsiteX3" fmla="*/ 0 w 3046380"/>
              <a:gd name="connsiteY3" fmla="*/ 949818 h 949818"/>
              <a:gd name="connsiteX4" fmla="*/ 29212 w 3046380"/>
              <a:gd name="connsiteY4" fmla="*/ 889179 h 949818"/>
              <a:gd name="connsiteX5" fmla="*/ 1523190 w 3046380"/>
              <a:gd name="connsiteY5" fmla="*/ 0 h 94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380" h="949818">
                <a:moveTo>
                  <a:pt x="1523190" y="0"/>
                </a:moveTo>
                <a:cubicBezTo>
                  <a:pt x="2168310" y="0"/>
                  <a:pt x="2729454" y="359544"/>
                  <a:pt x="3017169" y="889179"/>
                </a:cubicBezTo>
                <a:lnTo>
                  <a:pt x="3046380" y="949818"/>
                </a:lnTo>
                <a:lnTo>
                  <a:pt x="0" y="949818"/>
                </a:lnTo>
                <a:lnTo>
                  <a:pt x="29212" y="889179"/>
                </a:lnTo>
                <a:cubicBezTo>
                  <a:pt x="316927" y="359544"/>
                  <a:pt x="878070" y="0"/>
                  <a:pt x="1523190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橢圓​​ 14">
            <a:extLst>
              <a:ext uri="{FF2B5EF4-FFF2-40B4-BE49-F238E27FC236}">
                <a16:creationId xmlns:a16="http://schemas.microsoft.com/office/drawing/2014/main" id="{B00450AD-469A-81EC-8D58-093490CDE6F4}"/>
              </a:ext>
            </a:extLst>
          </p:cNvPr>
          <p:cNvSpPr/>
          <p:nvPr userDrawn="1"/>
        </p:nvSpPr>
        <p:spPr>
          <a:xfrm>
            <a:off x="537021" y="948393"/>
            <a:ext cx="420622" cy="420622"/>
          </a:xfrm>
          <a:prstGeom prst="ellipse">
            <a:avLst/>
          </a:prstGeom>
          <a:solidFill>
            <a:schemeClr val="accent1">
              <a:alpha val="331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>
            <a:defPPr>
              <a:defRPr lang="zh-TW"/>
            </a:defPPr>
          </a:lstStyle>
          <a:p>
            <a:pPr algn="ctr" rtl="0"/>
            <a:endParaRPr 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4634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56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90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26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54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3B11A7-3DAB-0F84-553C-809C720D83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A400C91-F371-0C65-FB42-13F5353A6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438AADB-294B-7319-A39C-B7F8F8AD8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CA7A-1F2D-4DE8-8FA3-E038260CEAEF}" type="datetimeFigureOut">
              <a:rPr lang="zh-TW" altLang="en-US" smtClean="0"/>
              <a:t>2024/4/13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4FD7170-C34D-43F4-F29C-ED57D8210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FA1CB65-DAB1-3F70-5492-BA7417AA2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3C24-B07D-4E07-A948-C7ECEBF223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98335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40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98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88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08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571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1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83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E022EEE-8134-4D74-6164-0DF3473B64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046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A76F620-AB4A-730E-6737-0BF2164CD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C2DC2E1-B211-8321-003D-0E1B6D718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CDA0191-A41B-6068-F36C-D67A79B7D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CA7A-1F2D-4DE8-8FA3-E038260CEAEF}" type="datetimeFigureOut">
              <a:rPr lang="zh-TW" altLang="en-US" smtClean="0"/>
              <a:t>2024/4/13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600B25-7AC0-DE52-87A6-62C23DB3F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C60BB0-3D50-6E9F-DBC0-99865981A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3C24-B07D-4E07-A948-C7ECEBF223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48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4DE8AA-143C-DC2D-869A-CFA328EFA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2A47FCE-531E-17D1-2DD0-EAC03D102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C909A92-5F46-E0CC-6E88-A06DFBB1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CA7A-1F2D-4DE8-8FA3-E038260CEAEF}" type="datetimeFigureOut">
              <a:rPr lang="zh-TW" altLang="en-US" smtClean="0"/>
              <a:t>2024/4/13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D4B3436-60D4-23C6-5E45-A69EE8924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F98A4FB-8C62-8663-40E8-0EDB529CC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3C24-B07D-4E07-A948-C7ECEBF223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910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028532-FBCD-F886-56D2-EB548F625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1CF9D6-1D00-6557-B349-53BC1F526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83C2502-D7DF-D579-44F8-1B647C921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3CBCDB6-4DF3-B9E0-3015-BDA2D183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CA7A-1F2D-4DE8-8FA3-E038260CEAEF}" type="datetimeFigureOut">
              <a:rPr lang="zh-TW" altLang="en-US" smtClean="0"/>
              <a:t>2024/4/13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88FAD06-E858-20FF-A850-A47D6A33B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58229AB-BD4E-D2F3-1FA3-B1B913425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3C24-B07D-4E07-A948-C7ECEBF223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1516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1B55A0-02F6-1260-8A67-3DBCFC8F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20D45B6-E748-8BF8-32C4-F44746A2D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315A9E2-FC95-0D1A-9570-4355F327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756C814-9AC6-D184-EB8D-BDFFC96424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49C7261-00C6-9022-6405-87AF735FD8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76F0FA2-9C84-FE6F-4926-8AE8741A3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CA7A-1F2D-4DE8-8FA3-E038260CEAEF}" type="datetimeFigureOut">
              <a:rPr lang="zh-TW" altLang="en-US" smtClean="0"/>
              <a:t>2024/4/13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CF76FE0-1F3B-3D98-4689-C82BE64EF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3828556-1249-39B1-4CDE-295AC85E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3C24-B07D-4E07-A948-C7ECEBF223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6296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BEF70E-0034-A7DF-70C0-388DB8F05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30E2CEC-A29F-6D19-E372-F450AE61A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CA7A-1F2D-4DE8-8FA3-E038260CEAEF}" type="datetimeFigureOut">
              <a:rPr lang="zh-TW" altLang="en-US" smtClean="0"/>
              <a:t>2024/4/13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EF16820-7897-749F-573D-4C1B5AF9F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B10EFED-3F23-306B-38AA-C192ABC97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3C24-B07D-4E07-A948-C7ECEBF223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0565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F0A65AF-C14D-95A4-B059-A440A5D61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CA7A-1F2D-4DE8-8FA3-E038260CEAEF}" type="datetimeFigureOut">
              <a:rPr lang="zh-TW" altLang="en-US" smtClean="0"/>
              <a:t>2024/4/13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6AD685A-4909-5113-4F6A-9BF2F24B4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FFBECF-114B-7862-B0B5-CCEAE4EF6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3C24-B07D-4E07-A948-C7ECEBF223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970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AE0142E-12E8-60F6-25D7-C8A34170132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" y="0"/>
            <a:ext cx="12424617" cy="6964326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0AB2ADE-B8B7-1A3A-EA1B-9EF5FC84E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170A12F-4B42-796C-2E2B-FCBD4D234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A1ACEB-8ABF-CCC3-3248-7743B666F2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F9F7CA7A-1F2D-4DE8-8FA3-E038260CEAEF}" type="datetimeFigureOut">
              <a:rPr lang="zh-TW" altLang="en-US" smtClean="0"/>
              <a:pPr/>
              <a:t>2024/4/13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9E339EC-9D26-ED6A-267F-633D0ED11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B815F9C-9347-454C-3481-3D365CF3B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46923C24-B07D-4E07-A948-C7ECEBF223E5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3731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zh-TW"/>
            </a:defPPr>
          </a:lstStyle>
          <a:p>
            <a:pPr rtl="0"/>
            <a:r>
              <a:rPr lang="zh-TW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TW"/>
            </a:defPPr>
          </a:lstStyle>
          <a:p>
            <a:pPr lvl="0" rtl="0"/>
            <a:r>
              <a:rPr lang="zh-TW" dirty="0"/>
              <a:t>按一下以編輯母片文字樣式</a:t>
            </a:r>
          </a:p>
          <a:p>
            <a:pPr lvl="1" rtl="0"/>
            <a:r>
              <a:rPr lang="zh-TW" dirty="0"/>
              <a:t>第二層</a:t>
            </a:r>
          </a:p>
          <a:p>
            <a:pPr lvl="2" rtl="0"/>
            <a:r>
              <a:rPr lang="zh-TW" dirty="0"/>
              <a:t>第三層</a:t>
            </a:r>
          </a:p>
          <a:p>
            <a:pPr lvl="3" rtl="0"/>
            <a:r>
              <a:rPr lang="zh-TW" dirty="0"/>
              <a:t>第四層</a:t>
            </a:r>
          </a:p>
          <a:p>
            <a:pPr lvl="4" rtl="0"/>
            <a:r>
              <a:rPr lang="zh-TW" dirty="0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539496" y="61264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zh-TW" sz="1400" baseline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8897112" y="6190487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zh-TW"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D1BC2EDA-D519-4F34-BF3F-BFFF500F4B03}" type="slidenum">
              <a:rPr lang="en-US" altLang="zh-TW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9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spcBef>
          <a:spcPct val="0"/>
        </a:spcBef>
        <a:buNone/>
        <a:defRPr lang="zh-TW"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zh-TW" sz="1200" kern="1200" dirty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zh-TW" sz="1200" kern="1200" dirty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zh-TW" sz="1200" kern="1200" dirty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zh-TW" sz="1200" kern="1200" dirty="0" smtClean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zh-TW" sz="1200" kern="1200" dirty="0" smtClean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zh-TW" sz="1200" kern="1200" dirty="0" smtClean="0">
          <a:solidFill>
            <a:schemeClr val="tx1"/>
          </a:solidFill>
          <a:latin typeface="+mn-ea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zh-TW" sz="1200" kern="1200" dirty="0" smtClean="0">
          <a:solidFill>
            <a:schemeClr val="tx1"/>
          </a:solidFill>
          <a:latin typeface="+mn-ea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zh-TW" sz="1200" kern="1200" dirty="0" smtClean="0">
          <a:solidFill>
            <a:schemeClr val="tx1"/>
          </a:solidFill>
          <a:latin typeface="+mn-ea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lang="zh-TW" sz="1200" kern="12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zh-TW"/>
            </a:defPPr>
          </a:lstStyle>
          <a:p>
            <a:pPr rtl="0"/>
            <a:r>
              <a:rPr lang="zh-TW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TW"/>
            </a:defPPr>
          </a:lstStyle>
          <a:p>
            <a:pPr lvl="0" rtl="0"/>
            <a:r>
              <a:rPr lang="zh-TW" dirty="0"/>
              <a:t>按一下以編輯母片文字樣式</a:t>
            </a:r>
          </a:p>
          <a:p>
            <a:pPr lvl="1" rtl="0"/>
            <a:r>
              <a:rPr lang="zh-TW" dirty="0"/>
              <a:t>第二層</a:t>
            </a:r>
          </a:p>
          <a:p>
            <a:pPr lvl="2" rtl="0"/>
            <a:r>
              <a:rPr lang="zh-TW" dirty="0"/>
              <a:t>第三層</a:t>
            </a:r>
          </a:p>
          <a:p>
            <a:pPr lvl="3" rtl="0"/>
            <a:r>
              <a:rPr lang="zh-TW" dirty="0"/>
              <a:t>第四層</a:t>
            </a:r>
          </a:p>
          <a:p>
            <a:pPr lvl="4" rtl="0"/>
            <a:r>
              <a:rPr lang="zh-TW" dirty="0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539496" y="61264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zh-TW" sz="1400" baseline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8897112" y="6190487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zh-TW"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D1BC2EDA-D519-4F34-BF3F-BFFF500F4B03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4512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spcBef>
          <a:spcPct val="0"/>
        </a:spcBef>
        <a:buNone/>
        <a:defRPr lang="zh-TW"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zh-TW" sz="1200" kern="1200" dirty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zh-TW" sz="1200" kern="1200" dirty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zh-TW" sz="1200" kern="1200" dirty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zh-TW" sz="1200" kern="1200" dirty="0" smtClean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zh-TW" sz="1200" kern="1200" dirty="0" smtClean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zh-TW" sz="1200" kern="1200" dirty="0" smtClean="0">
          <a:solidFill>
            <a:schemeClr val="tx1"/>
          </a:solidFill>
          <a:latin typeface="+mn-ea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zh-TW" sz="1200" kern="1200" dirty="0" smtClean="0">
          <a:solidFill>
            <a:schemeClr val="tx1"/>
          </a:solidFill>
          <a:latin typeface="+mn-ea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zh-TW" sz="1200" kern="1200" dirty="0" smtClean="0">
          <a:solidFill>
            <a:schemeClr val="tx1"/>
          </a:solidFill>
          <a:latin typeface="+mn-ea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lang="zh-TW" sz="1200" kern="12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9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svg"/><Relationship Id="rId7" Type="http://schemas.openxmlformats.org/officeDocument/2006/relationships/image" Target="../media/image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7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19E9CFE-1820-51D6-3F5B-5FD2FCD3B7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13537" y="2212053"/>
            <a:ext cx="5208612" cy="1024128"/>
          </a:xfrm>
        </p:spPr>
        <p:txBody>
          <a:bodyPr rtlCol="0"/>
          <a:lstStyle>
            <a:defPPr>
              <a:defRPr lang="zh-TW"/>
            </a:defPPr>
          </a:lstStyle>
          <a:p>
            <a:pPr rtl="0"/>
            <a:r>
              <a:rPr lang="zh-TW" altLang="en-US" sz="5400" b="1" dirty="0"/>
              <a:t>大學生常見壓力</a:t>
            </a:r>
            <a:endParaRPr lang="zh-TW" sz="5400" b="1" dirty="0"/>
          </a:p>
        </p:txBody>
      </p:sp>
      <p:sp>
        <p:nvSpPr>
          <p:cNvPr id="18" name="副標題 17">
            <a:extLst>
              <a:ext uri="{FF2B5EF4-FFF2-40B4-BE49-F238E27FC236}">
                <a16:creationId xmlns:a16="http://schemas.microsoft.com/office/drawing/2014/main" id="{57D62F16-F75C-6B98-2080-BECC2DE82C1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298598" y="3428999"/>
            <a:ext cx="4591906" cy="1024128"/>
          </a:xfrm>
        </p:spPr>
        <p:txBody>
          <a:bodyPr rtlCol="0">
            <a:normAutofit/>
          </a:bodyPr>
          <a:lstStyle>
            <a:defPPr>
              <a:defRPr lang="zh-TW"/>
            </a:defPPr>
          </a:lstStyle>
          <a:p>
            <a:pPr rtl="0"/>
            <a:r>
              <a:rPr lang="zh-TW" altLang="en-US" sz="2800" b="1" dirty="0">
                <a:solidFill>
                  <a:schemeClr val="tx2"/>
                </a:solidFill>
                <a:cs typeface="Segoe UI Semibold" panose="020B0502040204020203" pitchFamily="34" charset="0"/>
              </a:rPr>
              <a:t>記得小組作業的組別嗎</a:t>
            </a:r>
            <a:r>
              <a:rPr lang="en-US" altLang="zh-TW" sz="2800" b="1" dirty="0">
                <a:solidFill>
                  <a:schemeClr val="tx2"/>
                </a:solidFill>
                <a:cs typeface="Segoe UI Semibold" panose="020B0502040204020203" pitchFamily="34" charset="0"/>
              </a:rPr>
              <a:t>?</a:t>
            </a:r>
            <a:endParaRPr lang="zh-TW" sz="2800" b="1" dirty="0">
              <a:solidFill>
                <a:schemeClr val="tx2"/>
              </a:solidFill>
              <a:cs typeface="Segoe UI Semibold" panose="020B0502040204020203" pitchFamily="34" charset="0"/>
            </a:endParaRPr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C9EA38AF-8895-52D1-4E13-E6151AB1289D}"/>
              </a:ext>
            </a:extLst>
          </p:cNvPr>
          <p:cNvSpPr/>
          <p:nvPr/>
        </p:nvSpPr>
        <p:spPr>
          <a:xfrm>
            <a:off x="1065795" y="1259757"/>
            <a:ext cx="4323966" cy="4338485"/>
          </a:xfrm>
          <a:custGeom>
            <a:avLst/>
            <a:gdLst/>
            <a:ahLst/>
            <a:cxnLst/>
            <a:rect l="l" t="t" r="r" b="b"/>
            <a:pathLst>
              <a:path w="2444565" h="2757469">
                <a:moveTo>
                  <a:pt x="0" y="0"/>
                </a:moveTo>
                <a:lnTo>
                  <a:pt x="2444565" y="0"/>
                </a:lnTo>
                <a:lnTo>
                  <a:pt x="2444565" y="2757470"/>
                </a:lnTo>
                <a:lnTo>
                  <a:pt x="0" y="2757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1356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3DCEE9C-5DF2-76A7-7D58-FA85E4AD9F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中場休息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2EDED4B5-233D-6DE0-81B2-36B671A188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0735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3DCEE9C-5DF2-76A7-7D58-FA85E4AD9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9052" y="439154"/>
            <a:ext cx="9144000" cy="2387600"/>
          </a:xfrm>
        </p:spPr>
        <p:txBody>
          <a:bodyPr/>
          <a:lstStyle/>
          <a:p>
            <a:pPr algn="l"/>
            <a:r>
              <a:rPr lang="zh-TW" altLang="en-US" b="1" dirty="0"/>
              <a:t>選擇</a:t>
            </a:r>
            <a:r>
              <a:rPr lang="en-US" altLang="zh-TW" b="1" dirty="0"/>
              <a:t>2~3</a:t>
            </a:r>
            <a:r>
              <a:rPr lang="zh-TW" altLang="en-US" b="1" dirty="0"/>
              <a:t>張卡片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2EDED4B5-233D-6DE0-81B2-36B671A18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9052" y="2918829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zh-TW" altLang="en-US" sz="4400" b="1" dirty="0"/>
              <a:t>每個人都值得一張美麗的畫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82F65BB-7FDC-1E86-234A-D234575E6961}"/>
              </a:ext>
            </a:extLst>
          </p:cNvPr>
          <p:cNvSpPr/>
          <p:nvPr/>
        </p:nvSpPr>
        <p:spPr>
          <a:xfrm flipH="1">
            <a:off x="-280737" y="6746697"/>
            <a:ext cx="3866927" cy="4270703"/>
          </a:xfrm>
          <a:custGeom>
            <a:avLst/>
            <a:gdLst/>
            <a:ahLst/>
            <a:cxnLst/>
            <a:rect l="l" t="t" r="r" b="b"/>
            <a:pathLst>
              <a:path w="3866927" h="4270703">
                <a:moveTo>
                  <a:pt x="0" y="0"/>
                </a:moveTo>
                <a:lnTo>
                  <a:pt x="3866928" y="0"/>
                </a:lnTo>
                <a:lnTo>
                  <a:pt x="3866928" y="4270703"/>
                </a:lnTo>
                <a:lnTo>
                  <a:pt x="0" y="4270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E3E3C6F-B4FC-CFBA-B8D2-3CB297B70139}"/>
              </a:ext>
            </a:extLst>
          </p:cNvPr>
          <p:cNvSpPr/>
          <p:nvPr/>
        </p:nvSpPr>
        <p:spPr>
          <a:xfrm flipH="1">
            <a:off x="-934928" y="4226692"/>
            <a:ext cx="5068801" cy="3905085"/>
          </a:xfrm>
          <a:custGeom>
            <a:avLst/>
            <a:gdLst/>
            <a:ahLst/>
            <a:cxnLst/>
            <a:rect l="l" t="t" r="r" b="b"/>
            <a:pathLst>
              <a:path w="5068801" h="3905085">
                <a:moveTo>
                  <a:pt x="0" y="0"/>
                </a:moveTo>
                <a:lnTo>
                  <a:pt x="5068801" y="0"/>
                </a:lnTo>
                <a:lnTo>
                  <a:pt x="5068801" y="3905085"/>
                </a:lnTo>
                <a:lnTo>
                  <a:pt x="0" y="39050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64AD594-BD13-BA8D-379B-C1480A5EEA83}"/>
              </a:ext>
            </a:extLst>
          </p:cNvPr>
          <p:cNvSpPr/>
          <p:nvPr/>
        </p:nvSpPr>
        <p:spPr>
          <a:xfrm flipH="1">
            <a:off x="430445" y="4100531"/>
            <a:ext cx="2444565" cy="2757469"/>
          </a:xfrm>
          <a:custGeom>
            <a:avLst/>
            <a:gdLst/>
            <a:ahLst/>
            <a:cxnLst/>
            <a:rect l="l" t="t" r="r" b="b"/>
            <a:pathLst>
              <a:path w="2444565" h="2757469">
                <a:moveTo>
                  <a:pt x="0" y="0"/>
                </a:moveTo>
                <a:lnTo>
                  <a:pt x="2444565" y="0"/>
                </a:lnTo>
                <a:lnTo>
                  <a:pt x="2444565" y="2757470"/>
                </a:lnTo>
                <a:lnTo>
                  <a:pt x="0" y="27574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9E8A666-E644-7395-304D-F49BDF1D4B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129" y="644437"/>
            <a:ext cx="3801005" cy="553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15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27B2E6-50C2-CC82-12EF-B1F1E627AB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FFD8BB0-33FB-D859-60BB-F45159E216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A5D7E621-3E97-0D1D-BCA7-A7D710C2EA00}"/>
              </a:ext>
            </a:extLst>
          </p:cNvPr>
          <p:cNvSpPr/>
          <p:nvPr/>
        </p:nvSpPr>
        <p:spPr>
          <a:xfrm>
            <a:off x="1097280" y="496389"/>
            <a:ext cx="4735286" cy="6126480"/>
          </a:xfrm>
          <a:prstGeom prst="roundRect">
            <a:avLst>
              <a:gd name="adj" fmla="val 7031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</a:rPr>
              <a:t>一張寫給自己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pPr algn="ctr"/>
            <a:endParaRPr lang="en-US" altLang="zh-TW" sz="28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2800" b="1" dirty="0">
                <a:solidFill>
                  <a:schemeClr val="tx1"/>
                </a:solidFill>
              </a:rPr>
              <a:t>的 讚美</a:t>
            </a:r>
            <a:r>
              <a:rPr lang="en-US" altLang="zh-TW" sz="2800" b="1" dirty="0">
                <a:solidFill>
                  <a:schemeClr val="tx1"/>
                </a:solidFill>
              </a:rPr>
              <a:t>/ </a:t>
            </a:r>
            <a:r>
              <a:rPr lang="zh-TW" altLang="en-US" sz="2800" b="1" dirty="0">
                <a:solidFill>
                  <a:schemeClr val="tx1"/>
                </a:solidFill>
              </a:rPr>
              <a:t>祝福</a:t>
            </a:r>
            <a:r>
              <a:rPr lang="en-US" altLang="zh-TW" sz="2800" b="1" dirty="0">
                <a:solidFill>
                  <a:schemeClr val="tx1"/>
                </a:solidFill>
              </a:rPr>
              <a:t>/ </a:t>
            </a:r>
            <a:r>
              <a:rPr lang="zh-TW" altLang="en-US" sz="2800" b="1" dirty="0">
                <a:solidFill>
                  <a:schemeClr val="tx1"/>
                </a:solidFill>
              </a:rPr>
              <a:t>鼓勵</a:t>
            </a:r>
            <a:r>
              <a:rPr lang="en-US" altLang="zh-TW" sz="2800" b="1" dirty="0">
                <a:solidFill>
                  <a:schemeClr val="tx1"/>
                </a:solidFill>
              </a:rPr>
              <a:t>/</a:t>
            </a:r>
            <a:r>
              <a:rPr lang="zh-TW" altLang="en-US" sz="2800" b="1" dirty="0">
                <a:solidFill>
                  <a:schemeClr val="tx1"/>
                </a:solidFill>
              </a:rPr>
              <a:t> 支持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pPr algn="ctr"/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505584BE-D4C7-98CF-402A-63EF6FDF61A4}"/>
              </a:ext>
            </a:extLst>
          </p:cNvPr>
          <p:cNvSpPr/>
          <p:nvPr/>
        </p:nvSpPr>
        <p:spPr>
          <a:xfrm>
            <a:off x="6603274" y="496389"/>
            <a:ext cx="4735286" cy="6126480"/>
          </a:xfrm>
          <a:prstGeom prst="roundRect">
            <a:avLst>
              <a:gd name="adj" fmla="val 703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</a:rPr>
              <a:t>一張寫給教室的 </a:t>
            </a:r>
            <a:r>
              <a:rPr lang="en-US" altLang="zh-TW" sz="2800" b="1" dirty="0">
                <a:solidFill>
                  <a:schemeClr val="tx1"/>
                </a:solidFill>
              </a:rPr>
              <a:t>OO</a:t>
            </a:r>
            <a:r>
              <a:rPr lang="zh-TW" altLang="en-US" sz="2800" b="1" dirty="0">
                <a:solidFill>
                  <a:schemeClr val="tx1"/>
                </a:solidFill>
              </a:rPr>
              <a:t> 同學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pPr algn="ctr"/>
            <a:endParaRPr lang="en-US" altLang="zh-TW" sz="28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2800" b="1" dirty="0">
                <a:solidFill>
                  <a:schemeClr val="tx1"/>
                </a:solidFill>
              </a:rPr>
              <a:t>的 讚美</a:t>
            </a:r>
            <a:r>
              <a:rPr lang="en-US" altLang="zh-TW" sz="2800" b="1" dirty="0">
                <a:solidFill>
                  <a:schemeClr val="tx1"/>
                </a:solidFill>
              </a:rPr>
              <a:t>/ </a:t>
            </a:r>
            <a:r>
              <a:rPr lang="zh-TW" altLang="en-US" sz="2800" b="1" dirty="0">
                <a:solidFill>
                  <a:schemeClr val="tx1"/>
                </a:solidFill>
              </a:rPr>
              <a:t>祝福</a:t>
            </a:r>
            <a:r>
              <a:rPr lang="en-US" altLang="zh-TW" sz="2800" b="1" dirty="0">
                <a:solidFill>
                  <a:schemeClr val="tx1"/>
                </a:solidFill>
              </a:rPr>
              <a:t>/ </a:t>
            </a:r>
            <a:r>
              <a:rPr lang="zh-TW" altLang="en-US" sz="2800" b="1" dirty="0">
                <a:solidFill>
                  <a:schemeClr val="tx1"/>
                </a:solidFill>
              </a:rPr>
              <a:t>鼓勵</a:t>
            </a:r>
            <a:r>
              <a:rPr lang="en-US" altLang="zh-TW" sz="2800" b="1" dirty="0">
                <a:solidFill>
                  <a:schemeClr val="tx1"/>
                </a:solidFill>
              </a:rPr>
              <a:t>/</a:t>
            </a:r>
            <a:r>
              <a:rPr lang="zh-TW" altLang="en-US" sz="2800" b="1" dirty="0">
                <a:solidFill>
                  <a:schemeClr val="tx1"/>
                </a:solidFill>
              </a:rPr>
              <a:t> 支持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pPr algn="ctr"/>
            <a:endParaRPr lang="zh-TW" alt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10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EED916-DEA4-5B32-EFEB-56FE7EE79A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給</a:t>
            </a:r>
            <a:r>
              <a:rPr lang="en-US" altLang="zh-TW" dirty="0"/>
              <a:t>OOO</a:t>
            </a:r>
            <a:r>
              <a:rPr lang="zh-TW" altLang="en-US" dirty="0"/>
              <a:t>的 一句話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E6E2F47-4A2E-4F46-64B7-D51DFF973C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8808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F8B67BA6-F9ED-CAD4-BEDB-CAFF9552556B}"/>
              </a:ext>
            </a:extLst>
          </p:cNvPr>
          <p:cNvSpPr/>
          <p:nvPr/>
        </p:nvSpPr>
        <p:spPr>
          <a:xfrm rot="5400000">
            <a:off x="3728357" y="-1279363"/>
            <a:ext cx="4735286" cy="10656177"/>
          </a:xfrm>
          <a:prstGeom prst="roundRect">
            <a:avLst>
              <a:gd name="adj" fmla="val 7031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C60F1ED-7295-DD5F-87AA-6D5AE4322FB6}"/>
              </a:ext>
            </a:extLst>
          </p:cNvPr>
          <p:cNvSpPr txBox="1"/>
          <p:nvPr/>
        </p:nvSpPr>
        <p:spPr>
          <a:xfrm>
            <a:off x="1275907" y="2052082"/>
            <a:ext cx="4820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給  </a:t>
            </a:r>
            <a:r>
              <a:rPr lang="en-US" altLang="zh-TW" sz="2800" dirty="0"/>
              <a:t>OO</a:t>
            </a:r>
            <a:r>
              <a:rPr lang="zh-TW" altLang="en-US" sz="2800" dirty="0"/>
              <a:t> 的一句話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C230C87-4681-B021-7AC8-0978608EC8B7}"/>
              </a:ext>
            </a:extLst>
          </p:cNvPr>
          <p:cNvSpPr txBox="1"/>
          <p:nvPr/>
        </p:nvSpPr>
        <p:spPr>
          <a:xfrm>
            <a:off x="767911" y="691433"/>
            <a:ext cx="5103628" cy="707886"/>
          </a:xfrm>
          <a:prstGeom prst="rect">
            <a:avLst/>
          </a:prstGeom>
          <a:solidFill>
            <a:srgbClr val="DCEAF7"/>
          </a:solidFill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給 </a:t>
            </a:r>
            <a:r>
              <a:rPr lang="en-US" altLang="zh-TW" sz="4000" dirty="0"/>
              <a:t>OOO</a:t>
            </a:r>
            <a:r>
              <a:rPr lang="zh-TW" altLang="en-US" sz="4000" dirty="0"/>
              <a:t> 的一句話</a:t>
            </a:r>
          </a:p>
        </p:txBody>
      </p:sp>
    </p:spTree>
    <p:extLst>
      <p:ext uri="{BB962C8B-B14F-4D97-AF65-F5344CB8AC3E}">
        <p14:creationId xmlns:p14="http://schemas.microsoft.com/office/powerpoint/2010/main" val="3263347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F8B67BA6-F9ED-CAD4-BEDB-CAFF9552556B}"/>
              </a:ext>
            </a:extLst>
          </p:cNvPr>
          <p:cNvSpPr/>
          <p:nvPr/>
        </p:nvSpPr>
        <p:spPr>
          <a:xfrm rot="5400000">
            <a:off x="3728357" y="-1279363"/>
            <a:ext cx="4735286" cy="10656177"/>
          </a:xfrm>
          <a:prstGeom prst="roundRect">
            <a:avLst>
              <a:gd name="adj" fmla="val 7031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C60F1ED-7295-DD5F-87AA-6D5AE4322FB6}"/>
              </a:ext>
            </a:extLst>
          </p:cNvPr>
          <p:cNvSpPr txBox="1"/>
          <p:nvPr/>
        </p:nvSpPr>
        <p:spPr>
          <a:xfrm>
            <a:off x="1275907" y="2052082"/>
            <a:ext cx="4820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給  </a:t>
            </a:r>
            <a:r>
              <a:rPr lang="en-US" altLang="zh-TW" sz="2800" dirty="0"/>
              <a:t>OO</a:t>
            </a:r>
            <a:r>
              <a:rPr lang="zh-TW" altLang="en-US" sz="2800" dirty="0"/>
              <a:t> 的一句話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E1C740D-87FA-4EA4-D62B-1F1564742805}"/>
              </a:ext>
            </a:extLst>
          </p:cNvPr>
          <p:cNvSpPr txBox="1"/>
          <p:nvPr/>
        </p:nvSpPr>
        <p:spPr>
          <a:xfrm>
            <a:off x="5871539" y="2905780"/>
            <a:ext cx="4612163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你是一個溫暖的人        張三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C230C87-4681-B021-7AC8-0978608EC8B7}"/>
              </a:ext>
            </a:extLst>
          </p:cNvPr>
          <p:cNvSpPr txBox="1"/>
          <p:nvPr/>
        </p:nvSpPr>
        <p:spPr>
          <a:xfrm>
            <a:off x="767911" y="691433"/>
            <a:ext cx="5103628" cy="707886"/>
          </a:xfrm>
          <a:prstGeom prst="rect">
            <a:avLst/>
          </a:prstGeom>
          <a:solidFill>
            <a:srgbClr val="DCEAF7"/>
          </a:solidFill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給 </a:t>
            </a:r>
            <a:r>
              <a:rPr lang="en-US" altLang="zh-TW" sz="4000" dirty="0"/>
              <a:t>OOO</a:t>
            </a:r>
            <a:r>
              <a:rPr lang="zh-TW" altLang="en-US" sz="4000" dirty="0"/>
              <a:t> 的一句話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072B09E-7D73-129F-4C7F-794FB03E43D8}"/>
              </a:ext>
            </a:extLst>
          </p:cNvPr>
          <p:cNvSpPr txBox="1"/>
          <p:nvPr/>
        </p:nvSpPr>
        <p:spPr>
          <a:xfrm>
            <a:off x="1275906" y="3787115"/>
            <a:ext cx="4612164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我感受到你好開朗       小毛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10CAFDD-556E-B445-F14C-E380171DDEE8}"/>
              </a:ext>
            </a:extLst>
          </p:cNvPr>
          <p:cNvSpPr txBox="1"/>
          <p:nvPr/>
        </p:nvSpPr>
        <p:spPr>
          <a:xfrm>
            <a:off x="1275906" y="4668450"/>
            <a:ext cx="2583713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你超帥    周處</a:t>
            </a:r>
          </a:p>
        </p:txBody>
      </p:sp>
    </p:spTree>
    <p:extLst>
      <p:ext uri="{BB962C8B-B14F-4D97-AF65-F5344CB8AC3E}">
        <p14:creationId xmlns:p14="http://schemas.microsoft.com/office/powerpoint/2010/main" val="1420846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FDFFFE"/>
            </a:gs>
            <a:gs pos="66000">
              <a:srgbClr val="F3FFFF"/>
            </a:gs>
            <a:gs pos="37992">
              <a:srgbClr val="FFFFFF"/>
            </a:gs>
            <a:gs pos="5000">
              <a:srgbClr val="EAFCFE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19E9CFE-1820-51D6-3F5B-5FD2FCD3B7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598" y="882983"/>
            <a:ext cx="5208612" cy="1024128"/>
          </a:xfrm>
        </p:spPr>
        <p:txBody>
          <a:bodyPr rtlCol="0"/>
          <a:lstStyle>
            <a:defPPr>
              <a:defRPr lang="zh-TW"/>
            </a:defPPr>
          </a:lstStyle>
          <a:p>
            <a:pPr rtl="0"/>
            <a:r>
              <a:rPr lang="zh-TW" altLang="en-US" sz="5400" b="1" dirty="0"/>
              <a:t>小組歸建</a:t>
            </a:r>
            <a:endParaRPr lang="zh-TW" sz="5400" b="1" dirty="0"/>
          </a:p>
        </p:txBody>
      </p:sp>
      <p:sp>
        <p:nvSpPr>
          <p:cNvPr id="18" name="副標題 17">
            <a:extLst>
              <a:ext uri="{FF2B5EF4-FFF2-40B4-BE49-F238E27FC236}">
                <a16:creationId xmlns:a16="http://schemas.microsoft.com/office/drawing/2014/main" id="{57D62F16-F75C-6B98-2080-BECC2DE82C1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298598" y="4320651"/>
            <a:ext cx="4591906" cy="1024128"/>
          </a:xfrm>
        </p:spPr>
        <p:txBody>
          <a:bodyPr rtlCol="0">
            <a:normAutofit/>
          </a:bodyPr>
          <a:lstStyle>
            <a:defPPr>
              <a:defRPr lang="zh-TW"/>
            </a:defPPr>
          </a:lstStyle>
          <a:p>
            <a:pPr rtl="0"/>
            <a:endParaRPr lang="zh-TW" sz="2200" b="1" dirty="0">
              <a:solidFill>
                <a:schemeClr val="tx2"/>
              </a:solidFill>
              <a:cs typeface="Segoe UI Semibold" panose="020B0502040204020203" pitchFamily="34" charset="0"/>
            </a:endParaRPr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C9EA38AF-8895-52D1-4E13-E6151AB1289D}"/>
              </a:ext>
            </a:extLst>
          </p:cNvPr>
          <p:cNvSpPr/>
          <p:nvPr/>
        </p:nvSpPr>
        <p:spPr>
          <a:xfrm>
            <a:off x="1065795" y="1259757"/>
            <a:ext cx="4323966" cy="4338485"/>
          </a:xfrm>
          <a:custGeom>
            <a:avLst/>
            <a:gdLst/>
            <a:ahLst/>
            <a:cxnLst/>
            <a:rect l="l" t="t" r="r" b="b"/>
            <a:pathLst>
              <a:path w="2444565" h="2757469">
                <a:moveTo>
                  <a:pt x="0" y="0"/>
                </a:moveTo>
                <a:lnTo>
                  <a:pt x="2444565" y="0"/>
                </a:lnTo>
                <a:lnTo>
                  <a:pt x="2444565" y="2757470"/>
                </a:lnTo>
                <a:lnTo>
                  <a:pt x="0" y="2757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F252D561-E4AE-184A-A6E1-416ACEA485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690027"/>
              </p:ext>
            </p:extLst>
          </p:nvPr>
        </p:nvGraphicFramePr>
        <p:xfrm>
          <a:off x="6298599" y="3197056"/>
          <a:ext cx="5208612" cy="240630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736204">
                  <a:extLst>
                    <a:ext uri="{9D8B030D-6E8A-4147-A177-3AD203B41FA5}">
                      <a16:colId xmlns:a16="http://schemas.microsoft.com/office/drawing/2014/main" val="1976746788"/>
                    </a:ext>
                  </a:extLst>
                </a:gridCol>
                <a:gridCol w="1736204">
                  <a:extLst>
                    <a:ext uri="{9D8B030D-6E8A-4147-A177-3AD203B41FA5}">
                      <a16:colId xmlns:a16="http://schemas.microsoft.com/office/drawing/2014/main" val="2493498578"/>
                    </a:ext>
                  </a:extLst>
                </a:gridCol>
                <a:gridCol w="1736204">
                  <a:extLst>
                    <a:ext uri="{9D8B030D-6E8A-4147-A177-3AD203B41FA5}">
                      <a16:colId xmlns:a16="http://schemas.microsoft.com/office/drawing/2014/main" val="1430013551"/>
                    </a:ext>
                  </a:extLst>
                </a:gridCol>
              </a:tblGrid>
              <a:tr h="12031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6000" b="1" dirty="0"/>
                        <a:t>1</a:t>
                      </a:r>
                      <a:endParaRPr lang="zh-TW" altLang="en-US" sz="6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6000" b="1" dirty="0"/>
                        <a:t>2</a:t>
                      </a:r>
                      <a:endParaRPr lang="zh-TW" altLang="en-US" sz="6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6000" b="1" dirty="0"/>
                        <a:t>3</a:t>
                      </a:r>
                      <a:endParaRPr lang="zh-TW" altLang="en-US" sz="6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036886"/>
                  </a:ext>
                </a:extLst>
              </a:tr>
              <a:tr h="12031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6000" b="1" dirty="0"/>
                        <a:t>6</a:t>
                      </a:r>
                      <a:endParaRPr lang="zh-TW" altLang="en-US" sz="6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6000" b="1" dirty="0"/>
                        <a:t>5</a:t>
                      </a:r>
                      <a:endParaRPr lang="zh-TW" altLang="en-US" sz="6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6000" b="1" dirty="0"/>
                        <a:t>4</a:t>
                      </a:r>
                      <a:endParaRPr lang="zh-TW" altLang="en-US" sz="6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847120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0FD054D9-A2F4-89E0-51C3-85190EAEDC59}"/>
              </a:ext>
            </a:extLst>
          </p:cNvPr>
          <p:cNvSpPr/>
          <p:nvPr/>
        </p:nvSpPr>
        <p:spPr>
          <a:xfrm>
            <a:off x="6298598" y="2753837"/>
            <a:ext cx="5208612" cy="184636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1264F07-B76E-9CB3-6214-97C7A1FAA094}"/>
              </a:ext>
            </a:extLst>
          </p:cNvPr>
          <p:cNvSpPr txBox="1"/>
          <p:nvPr/>
        </p:nvSpPr>
        <p:spPr>
          <a:xfrm>
            <a:off x="5887410" y="242136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電子講桌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8C8FDEF-D9D2-0F4C-E891-CCEF6B1C74E0}"/>
              </a:ext>
            </a:extLst>
          </p:cNvPr>
          <p:cNvSpPr txBox="1"/>
          <p:nvPr/>
        </p:nvSpPr>
        <p:spPr>
          <a:xfrm>
            <a:off x="10718135" y="242136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出入口</a:t>
            </a:r>
          </a:p>
        </p:txBody>
      </p:sp>
    </p:spTree>
    <p:extLst>
      <p:ext uri="{BB962C8B-B14F-4D97-AF65-F5344CB8AC3E}">
        <p14:creationId xmlns:p14="http://schemas.microsoft.com/office/powerpoint/2010/main" val="2159875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6083" y="2972315"/>
            <a:ext cx="2789084" cy="2933071"/>
          </a:xfrm>
          <a:custGeom>
            <a:avLst/>
            <a:gdLst/>
            <a:ahLst/>
            <a:cxnLst/>
            <a:rect l="l" t="t" r="r" b="b"/>
            <a:pathLst>
              <a:path w="4183626" h="4399607">
                <a:moveTo>
                  <a:pt x="0" y="0"/>
                </a:moveTo>
                <a:lnTo>
                  <a:pt x="4183626" y="0"/>
                </a:lnTo>
                <a:lnTo>
                  <a:pt x="4183626" y="4399607"/>
                </a:lnTo>
                <a:lnTo>
                  <a:pt x="0" y="43996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zh-TW" altLang="en-US" sz="120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3" name="Freeform 3"/>
          <p:cNvSpPr/>
          <p:nvPr/>
        </p:nvSpPr>
        <p:spPr>
          <a:xfrm rot="371574">
            <a:off x="522195" y="895736"/>
            <a:ext cx="3994703" cy="1895668"/>
          </a:xfrm>
          <a:custGeom>
            <a:avLst/>
            <a:gdLst/>
            <a:ahLst/>
            <a:cxnLst/>
            <a:rect l="l" t="t" r="r" b="b"/>
            <a:pathLst>
              <a:path w="5992055" h="2843502">
                <a:moveTo>
                  <a:pt x="0" y="0"/>
                </a:moveTo>
                <a:lnTo>
                  <a:pt x="5992055" y="0"/>
                </a:lnTo>
                <a:lnTo>
                  <a:pt x="5992055" y="2843502"/>
                </a:lnTo>
                <a:lnTo>
                  <a:pt x="0" y="2843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zh-TW" altLang="en-US" sz="120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4" name="Freeform 4"/>
          <p:cNvSpPr/>
          <p:nvPr/>
        </p:nvSpPr>
        <p:spPr>
          <a:xfrm rot="356757">
            <a:off x="1047449" y="1084981"/>
            <a:ext cx="2663971" cy="2087585"/>
          </a:xfrm>
          <a:custGeom>
            <a:avLst/>
            <a:gdLst/>
            <a:ahLst/>
            <a:cxnLst/>
            <a:rect l="l" t="t" r="r" b="b"/>
            <a:pathLst>
              <a:path w="3995957" h="3131377">
                <a:moveTo>
                  <a:pt x="0" y="0"/>
                </a:moveTo>
                <a:lnTo>
                  <a:pt x="3995957" y="0"/>
                </a:lnTo>
                <a:lnTo>
                  <a:pt x="3995957" y="3131377"/>
                </a:lnTo>
                <a:lnTo>
                  <a:pt x="0" y="3131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zh-TW" altLang="en-US" sz="120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034939" y="4037191"/>
            <a:ext cx="1210479" cy="803317"/>
          </a:xfrm>
          <a:custGeom>
            <a:avLst/>
            <a:gdLst/>
            <a:ahLst/>
            <a:cxnLst/>
            <a:rect l="l" t="t" r="r" b="b"/>
            <a:pathLst>
              <a:path w="1815718" h="1204976">
                <a:moveTo>
                  <a:pt x="0" y="0"/>
                </a:moveTo>
                <a:lnTo>
                  <a:pt x="1815718" y="0"/>
                </a:lnTo>
                <a:lnTo>
                  <a:pt x="1815718" y="1204976"/>
                </a:lnTo>
                <a:lnTo>
                  <a:pt x="0" y="12049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zh-TW" altLang="en-US" sz="120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298938" y="536239"/>
            <a:ext cx="5433650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585"/>
              </a:lnSpc>
            </a:pPr>
            <a:r>
              <a:rPr lang="en-US" sz="6896" b="1" dirty="0" err="1">
                <a:solidFill>
                  <a:srgbClr val="1B344D"/>
                </a:solidFill>
                <a:latin typeface="Calibri"/>
                <a:ea typeface="Nunito Sans Heavy"/>
              </a:rPr>
              <a:t>成果內容</a:t>
            </a:r>
            <a:endParaRPr lang="en-US" sz="6896" b="1" dirty="0">
              <a:solidFill>
                <a:srgbClr val="1B344D"/>
              </a:solidFill>
              <a:latin typeface="Calibri"/>
              <a:ea typeface="Nunito Sans Heavy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607490" y="2167809"/>
            <a:ext cx="7277733" cy="3346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5309" lvl="1" indent="-352655" defTabSz="609630">
              <a:lnSpc>
                <a:spcPts val="4410"/>
              </a:lnSpc>
              <a:buFontTx/>
              <a:buAutoNum type="arabicPeriod"/>
            </a:pPr>
            <a:r>
              <a:rPr lang="en-US" sz="3267">
                <a:solidFill>
                  <a:srgbClr val="1B344D"/>
                </a:solidFill>
                <a:latin typeface="Nunito Sans Bold"/>
                <a:ea typeface="Nunito Sans Bold"/>
              </a:rPr>
              <a:t>情緒、自信(含自我認同、自尊等)。</a:t>
            </a:r>
          </a:p>
          <a:p>
            <a:pPr marL="705309" lvl="1" indent="-352655" defTabSz="609630">
              <a:lnSpc>
                <a:spcPts val="4410"/>
              </a:lnSpc>
              <a:buFontTx/>
              <a:buAutoNum type="arabicPeriod"/>
            </a:pPr>
            <a:r>
              <a:rPr lang="en-US" sz="3267">
                <a:solidFill>
                  <a:srgbClr val="1B344D"/>
                </a:solidFill>
                <a:latin typeface="Nunito Sans Bold"/>
                <a:ea typeface="Nunito Sans Bold"/>
              </a:rPr>
              <a:t>人際：同學間/朋友間等。</a:t>
            </a:r>
          </a:p>
          <a:p>
            <a:pPr marL="705309" lvl="1" indent="-352655" defTabSz="609630">
              <a:lnSpc>
                <a:spcPts val="4410"/>
              </a:lnSpc>
              <a:buFontTx/>
              <a:buAutoNum type="arabicPeriod"/>
            </a:pPr>
            <a:r>
              <a:rPr lang="en-US" sz="3267">
                <a:solidFill>
                  <a:srgbClr val="1B344D"/>
                </a:solidFill>
                <a:latin typeface="Nunito Sans Bold"/>
                <a:ea typeface="Nunito Sans Bold"/>
              </a:rPr>
              <a:t>學業：讀書技巧/時間管理等。</a:t>
            </a:r>
          </a:p>
          <a:p>
            <a:pPr marL="705309" lvl="1" indent="-352655" defTabSz="609630">
              <a:lnSpc>
                <a:spcPts val="4410"/>
              </a:lnSpc>
              <a:buFontTx/>
              <a:buAutoNum type="arabicPeriod"/>
            </a:pPr>
            <a:r>
              <a:rPr lang="en-US" sz="3267">
                <a:solidFill>
                  <a:srgbClr val="1B344D"/>
                </a:solidFill>
                <a:latin typeface="Nunito Sans Bold"/>
                <a:ea typeface="Nunito Sans Bold"/>
              </a:rPr>
              <a:t>交往：單戀/失戀/情感抉擇等。</a:t>
            </a:r>
          </a:p>
          <a:p>
            <a:pPr marL="705309" lvl="1" indent="-352655" defTabSz="609630">
              <a:lnSpc>
                <a:spcPts val="4410"/>
              </a:lnSpc>
              <a:buFontTx/>
              <a:buAutoNum type="arabicPeriod"/>
            </a:pPr>
            <a:r>
              <a:rPr lang="en-US" sz="3267">
                <a:solidFill>
                  <a:srgbClr val="1B344D"/>
                </a:solidFill>
                <a:latin typeface="Calibri"/>
                <a:ea typeface="Nunito Sans Bold"/>
              </a:rPr>
              <a:t>家庭：親子、手足等</a:t>
            </a:r>
          </a:p>
          <a:p>
            <a:pPr marL="705309" lvl="1" indent="-352655" defTabSz="609630">
              <a:lnSpc>
                <a:spcPts val="4410"/>
              </a:lnSpc>
              <a:buFontTx/>
              <a:buAutoNum type="arabicPeriod"/>
            </a:pPr>
            <a:r>
              <a:rPr lang="en-US" sz="3267">
                <a:solidFill>
                  <a:srgbClr val="1B344D"/>
                </a:solidFill>
                <a:latin typeface="Calibri"/>
                <a:ea typeface="Nunito Sans Bold"/>
              </a:rPr>
              <a:t>生涯：生涯抉擇等。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98937" y="1455660"/>
            <a:ext cx="6671143" cy="644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400"/>
              </a:lnSpc>
            </a:pPr>
            <a:r>
              <a:rPr lang="en-US" sz="4000">
                <a:solidFill>
                  <a:srgbClr val="1B344D"/>
                </a:solidFill>
                <a:latin typeface="Calibri"/>
                <a:ea typeface="Nunito Sans Bold"/>
              </a:rPr>
              <a:t>【大學生常見壓力議題】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98937" y="5540929"/>
            <a:ext cx="6671143" cy="721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850"/>
              </a:lnSpc>
            </a:pPr>
            <a:r>
              <a:rPr lang="en-US" sz="4334" dirty="0">
                <a:solidFill>
                  <a:srgbClr val="C42C2C"/>
                </a:solidFill>
                <a:latin typeface="Nunito Sans Bold"/>
                <a:ea typeface="Nunito Sans Bold"/>
              </a:rPr>
              <a:t>抽3選2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軟正黑體" panose="020B0604030504040204" pitchFamily="34" charset="-120"/>
            </a:endParaRPr>
          </a:p>
        </p:txBody>
      </p:sp>
      <p:sp>
        <p:nvSpPr>
          <p:cNvPr id="32" name="內容版面配置區 4">
            <a:extLst>
              <a:ext uri="{FF2B5EF4-FFF2-40B4-BE49-F238E27FC236}">
                <a16:creationId xmlns:a16="http://schemas.microsoft.com/office/drawing/2014/main" id="{00C56284-6A92-92DB-E913-668740025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zh-TW" altLang="en-US" sz="2000" dirty="0"/>
              <a:t>小組提案說明</a:t>
            </a:r>
            <a:endParaRPr lang="en-US" altLang="zh-TW" sz="2000" dirty="0"/>
          </a:p>
          <a:p>
            <a:r>
              <a:rPr lang="zh-TW" altLang="en-US" sz="2000" dirty="0"/>
              <a:t>小組提案分享</a:t>
            </a:r>
            <a:endParaRPr lang="en-US" altLang="zh-TW" sz="2000" dirty="0"/>
          </a:p>
          <a:p>
            <a:pPr lvl="1"/>
            <a:r>
              <a:rPr lang="zh-TW" altLang="en-US" sz="2000" dirty="0"/>
              <a:t>第</a:t>
            </a:r>
            <a:r>
              <a:rPr lang="en-US" altLang="zh-TW" sz="2000" dirty="0"/>
              <a:t>1</a:t>
            </a:r>
            <a:r>
              <a:rPr lang="zh-TW" altLang="en-US" sz="2000" dirty="0"/>
              <a:t>回合 </a:t>
            </a:r>
            <a:r>
              <a:rPr lang="en-US" altLang="zh-TW" sz="2000" dirty="0"/>
              <a:t>15:10-15:35    </a:t>
            </a:r>
          </a:p>
          <a:p>
            <a:pPr lvl="1"/>
            <a:r>
              <a:rPr lang="zh-TW" altLang="en-US" sz="2000" dirty="0"/>
              <a:t>第</a:t>
            </a:r>
            <a:r>
              <a:rPr lang="en-US" altLang="zh-TW" sz="2000" dirty="0"/>
              <a:t>2</a:t>
            </a:r>
            <a:r>
              <a:rPr lang="zh-TW" altLang="en-US" sz="2000" dirty="0"/>
              <a:t>回合 </a:t>
            </a:r>
            <a:r>
              <a:rPr lang="en-US" altLang="zh-TW" sz="2000" dirty="0"/>
              <a:t>15:35-16:00</a:t>
            </a:r>
          </a:p>
          <a:p>
            <a:pPr lvl="1"/>
            <a:r>
              <a:rPr lang="zh-TW" altLang="en-US" sz="2000" dirty="0"/>
              <a:t>第</a:t>
            </a:r>
            <a:r>
              <a:rPr lang="en-US" altLang="zh-TW" sz="2000" dirty="0"/>
              <a:t>3</a:t>
            </a:r>
            <a:r>
              <a:rPr lang="zh-TW" altLang="en-US" sz="2000" dirty="0"/>
              <a:t>回合 </a:t>
            </a:r>
            <a:r>
              <a:rPr lang="en-US" altLang="zh-TW" sz="2000" dirty="0"/>
              <a:t>16:00-16:25</a:t>
            </a:r>
          </a:p>
          <a:p>
            <a:pPr lvl="1"/>
            <a:r>
              <a:rPr lang="zh-TW" altLang="en-US" sz="2000" dirty="0"/>
              <a:t>第</a:t>
            </a:r>
            <a:r>
              <a:rPr lang="en-US" altLang="zh-TW" sz="2000" dirty="0"/>
              <a:t>4</a:t>
            </a:r>
            <a:r>
              <a:rPr lang="zh-TW" altLang="en-US" sz="2000" dirty="0"/>
              <a:t>回合 </a:t>
            </a:r>
            <a:r>
              <a:rPr lang="en-US" altLang="zh-TW" sz="2000" dirty="0"/>
              <a:t>16:25-16:50</a:t>
            </a:r>
          </a:p>
          <a:p>
            <a:r>
              <a:rPr lang="zh-TW" altLang="en-US" sz="2000" dirty="0"/>
              <a:t>中場休息 </a:t>
            </a:r>
            <a:r>
              <a:rPr lang="en-US" altLang="zh-TW" sz="2000" dirty="0"/>
              <a:t>16:50-17:00</a:t>
            </a:r>
          </a:p>
          <a:p>
            <a:r>
              <a:rPr lang="zh-TW" altLang="en-US" sz="2000" dirty="0"/>
              <a:t>我的祝福 </a:t>
            </a:r>
            <a:r>
              <a:rPr lang="en-US" altLang="zh-TW" sz="2000" dirty="0"/>
              <a:t>17:00-18:00</a:t>
            </a:r>
          </a:p>
          <a:p>
            <a:pPr lvl="1"/>
            <a:endParaRPr lang="zh-TW" altLang="en-US" sz="2000" dirty="0"/>
          </a:p>
          <a:p>
            <a:endParaRPr lang="zh-TW" altLang="en-US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7E68EB-32FA-068C-D830-6714F874C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48" y="-4884238"/>
            <a:ext cx="8306546" cy="1174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2C975CBB-DA76-0792-2367-5329527DA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altLang="zh-TW" sz="4000" dirty="0"/>
              <a:t>[</a:t>
            </a:r>
            <a:r>
              <a:rPr lang="zh-TW" altLang="en-US" sz="4000" dirty="0"/>
              <a:t>提案</a:t>
            </a:r>
            <a:r>
              <a:rPr lang="en-US" altLang="zh-TW" sz="4000" dirty="0"/>
              <a:t>]</a:t>
            </a:r>
            <a:br>
              <a:rPr lang="en-US" altLang="zh-TW" sz="4000" dirty="0"/>
            </a:br>
            <a:r>
              <a:rPr lang="zh-TW" altLang="en-US" sz="4000" dirty="0"/>
              <a:t>大學生常見壓力議題</a:t>
            </a:r>
          </a:p>
        </p:txBody>
      </p:sp>
    </p:spTree>
    <p:extLst>
      <p:ext uri="{BB962C8B-B14F-4D97-AF65-F5344CB8AC3E}">
        <p14:creationId xmlns:p14="http://schemas.microsoft.com/office/powerpoint/2010/main" val="2111238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F778E7-7DC4-CE32-9B84-2A4F83EA7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第</a:t>
            </a:r>
            <a:r>
              <a:rPr lang="en-US" altLang="zh-TW" dirty="0"/>
              <a:t>1</a:t>
            </a:r>
            <a:r>
              <a:rPr lang="zh-TW" altLang="en-US" dirty="0"/>
              <a:t>回合 </a:t>
            </a:r>
            <a:r>
              <a:rPr lang="en-US" altLang="zh-TW" dirty="0"/>
              <a:t>15:10-15:35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310028-FD9E-7EBD-67BC-1ABBF3F12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觀摩 </a:t>
            </a:r>
            <a:r>
              <a:rPr lang="en-US" altLang="zh-TW" dirty="0"/>
              <a:t>N+1</a:t>
            </a:r>
          </a:p>
          <a:p>
            <a:r>
              <a:rPr lang="zh-TW" altLang="en-US" dirty="0"/>
              <a:t>分享與討論</a:t>
            </a:r>
            <a:r>
              <a:rPr lang="en-US" altLang="zh-TW" dirty="0"/>
              <a:t>20</a:t>
            </a:r>
            <a:r>
              <a:rPr lang="zh-TW" altLang="en-US" dirty="0"/>
              <a:t>分鐘</a:t>
            </a:r>
            <a:endParaRPr lang="en-US" altLang="zh-TW" dirty="0"/>
          </a:p>
          <a:p>
            <a:r>
              <a:rPr lang="en-US" altLang="zh-TW" dirty="0" err="1"/>
              <a:t>Qr</a:t>
            </a:r>
            <a:r>
              <a:rPr lang="zh-TW" altLang="en-US" dirty="0"/>
              <a:t> </a:t>
            </a:r>
            <a:r>
              <a:rPr lang="en-US" altLang="zh-TW" dirty="0"/>
              <a:t>Code</a:t>
            </a:r>
            <a:r>
              <a:rPr lang="zh-TW" altLang="en-US" dirty="0"/>
              <a:t> 回饋 </a:t>
            </a:r>
            <a:r>
              <a:rPr lang="en-US" altLang="zh-TW" dirty="0"/>
              <a:t>5</a:t>
            </a:r>
            <a:r>
              <a:rPr lang="zh-TW" altLang="en-US" dirty="0"/>
              <a:t>分鐘 </a:t>
            </a:r>
          </a:p>
        </p:txBody>
      </p:sp>
      <p:pic>
        <p:nvPicPr>
          <p:cNvPr id="6" name="30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A97BA1A0-DD37-2472-DCCB-2272BE32B93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097" y="4180900"/>
            <a:ext cx="2825527" cy="123616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62A0537-F99E-334C-29C7-937DFD87A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082" y="1027906"/>
            <a:ext cx="4708615" cy="470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8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F778E7-7DC4-CE32-9B84-2A4F83EA7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第</a:t>
            </a:r>
            <a:r>
              <a:rPr lang="en-US" altLang="zh-TW" dirty="0"/>
              <a:t>2</a:t>
            </a:r>
            <a:r>
              <a:rPr lang="zh-TW" altLang="en-US" dirty="0"/>
              <a:t>回合 </a:t>
            </a:r>
            <a:r>
              <a:rPr lang="en-US" altLang="zh-TW" dirty="0"/>
              <a:t>15:35-16:00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310028-FD9E-7EBD-67BC-1ABBF3F12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觀摩 </a:t>
            </a:r>
            <a:r>
              <a:rPr lang="en-US" altLang="zh-TW" dirty="0"/>
              <a:t>N+2</a:t>
            </a:r>
          </a:p>
          <a:p>
            <a:r>
              <a:rPr lang="zh-TW" altLang="en-US" dirty="0"/>
              <a:t>分享與討論</a:t>
            </a:r>
            <a:r>
              <a:rPr lang="en-US" altLang="zh-TW" dirty="0"/>
              <a:t> 20</a:t>
            </a:r>
            <a:r>
              <a:rPr lang="zh-TW" altLang="en-US" dirty="0"/>
              <a:t>分鐘</a:t>
            </a:r>
            <a:endParaRPr lang="en-US" altLang="zh-TW" dirty="0"/>
          </a:p>
          <a:p>
            <a:r>
              <a:rPr lang="en-US" altLang="zh-TW" dirty="0" err="1"/>
              <a:t>Qr</a:t>
            </a:r>
            <a:r>
              <a:rPr lang="zh-TW" altLang="en-US" dirty="0"/>
              <a:t> </a:t>
            </a:r>
            <a:r>
              <a:rPr lang="en-US" altLang="zh-TW" dirty="0"/>
              <a:t>Code</a:t>
            </a:r>
            <a:r>
              <a:rPr lang="zh-TW" altLang="en-US" dirty="0"/>
              <a:t> 回饋 </a:t>
            </a:r>
            <a:r>
              <a:rPr lang="en-US" altLang="zh-TW" dirty="0"/>
              <a:t>5</a:t>
            </a:r>
            <a:r>
              <a:rPr lang="zh-TW" altLang="en-US" dirty="0"/>
              <a:t>分鐘 </a:t>
            </a:r>
          </a:p>
        </p:txBody>
      </p:sp>
      <p:pic>
        <p:nvPicPr>
          <p:cNvPr id="6" name="30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A4DF438A-386A-B5A6-4A6F-6150CAA1C51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097" y="4180900"/>
            <a:ext cx="2825527" cy="123616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4AF02DB-2E91-F0C8-D717-9F12ECC98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082" y="1027906"/>
            <a:ext cx="4708615" cy="470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0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3DCEE9C-5DF2-76A7-7D58-FA85E4AD9F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交換報告與觀摩的同學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2EDED4B5-233D-6DE0-81B2-36B671A188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33926F29-2138-4520-9055-7DC28A650D97}"/>
              </a:ext>
            </a:extLst>
          </p:cNvPr>
          <p:cNvSpPr/>
          <p:nvPr/>
        </p:nvSpPr>
        <p:spPr>
          <a:xfrm>
            <a:off x="5745428" y="6738136"/>
            <a:ext cx="2570187" cy="4270703"/>
          </a:xfrm>
          <a:custGeom>
            <a:avLst/>
            <a:gdLst/>
            <a:ahLst/>
            <a:cxnLst/>
            <a:rect l="l" t="t" r="r" b="b"/>
            <a:pathLst>
              <a:path w="2570187" h="4270703">
                <a:moveTo>
                  <a:pt x="0" y="0"/>
                </a:moveTo>
                <a:lnTo>
                  <a:pt x="2570187" y="0"/>
                </a:lnTo>
                <a:lnTo>
                  <a:pt x="2570187" y="4270703"/>
                </a:lnTo>
                <a:lnTo>
                  <a:pt x="0" y="4270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F700409-AB93-A124-3BCA-3953C2312E71}"/>
              </a:ext>
            </a:extLst>
          </p:cNvPr>
          <p:cNvSpPr/>
          <p:nvPr/>
        </p:nvSpPr>
        <p:spPr>
          <a:xfrm>
            <a:off x="3153985" y="3602037"/>
            <a:ext cx="5341743" cy="2806843"/>
          </a:xfrm>
          <a:custGeom>
            <a:avLst/>
            <a:gdLst/>
            <a:ahLst/>
            <a:cxnLst/>
            <a:rect l="l" t="t" r="r" b="b"/>
            <a:pathLst>
              <a:path w="5341743" h="2806843">
                <a:moveTo>
                  <a:pt x="0" y="0"/>
                </a:moveTo>
                <a:lnTo>
                  <a:pt x="5341743" y="0"/>
                </a:lnTo>
                <a:lnTo>
                  <a:pt x="5341743" y="2806843"/>
                </a:lnTo>
                <a:lnTo>
                  <a:pt x="0" y="2806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AD222A2A-D76B-FF65-6C71-8669B98F3723}"/>
              </a:ext>
            </a:extLst>
          </p:cNvPr>
          <p:cNvSpPr/>
          <p:nvPr/>
        </p:nvSpPr>
        <p:spPr>
          <a:xfrm rot="-404015">
            <a:off x="5733621" y="4091970"/>
            <a:ext cx="2581994" cy="2757469"/>
          </a:xfrm>
          <a:custGeom>
            <a:avLst/>
            <a:gdLst/>
            <a:ahLst/>
            <a:cxnLst/>
            <a:rect l="l" t="t" r="r" b="b"/>
            <a:pathLst>
              <a:path w="2581994" h="2757469">
                <a:moveTo>
                  <a:pt x="0" y="0"/>
                </a:moveTo>
                <a:lnTo>
                  <a:pt x="2581994" y="0"/>
                </a:lnTo>
                <a:lnTo>
                  <a:pt x="2581994" y="2757470"/>
                </a:lnTo>
                <a:lnTo>
                  <a:pt x="0" y="27574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F92C5835-7E82-FF07-C2EE-7F58F52BFE75}"/>
              </a:ext>
            </a:extLst>
          </p:cNvPr>
          <p:cNvSpPr/>
          <p:nvPr/>
        </p:nvSpPr>
        <p:spPr>
          <a:xfrm>
            <a:off x="9254694" y="6738136"/>
            <a:ext cx="3866927" cy="4270703"/>
          </a:xfrm>
          <a:custGeom>
            <a:avLst/>
            <a:gdLst/>
            <a:ahLst/>
            <a:cxnLst/>
            <a:rect l="l" t="t" r="r" b="b"/>
            <a:pathLst>
              <a:path w="3866927" h="4270703">
                <a:moveTo>
                  <a:pt x="0" y="0"/>
                </a:moveTo>
                <a:lnTo>
                  <a:pt x="3866928" y="0"/>
                </a:lnTo>
                <a:lnTo>
                  <a:pt x="3866928" y="4270703"/>
                </a:lnTo>
                <a:lnTo>
                  <a:pt x="0" y="4270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BE3DE4F0-DC77-98A1-D494-7953AEFAF2B2}"/>
              </a:ext>
            </a:extLst>
          </p:cNvPr>
          <p:cNvSpPr/>
          <p:nvPr/>
        </p:nvSpPr>
        <p:spPr>
          <a:xfrm>
            <a:off x="8600503" y="4218131"/>
            <a:ext cx="5068801" cy="3905085"/>
          </a:xfrm>
          <a:custGeom>
            <a:avLst/>
            <a:gdLst/>
            <a:ahLst/>
            <a:cxnLst/>
            <a:rect l="l" t="t" r="r" b="b"/>
            <a:pathLst>
              <a:path w="5068801" h="3905085">
                <a:moveTo>
                  <a:pt x="0" y="0"/>
                </a:moveTo>
                <a:lnTo>
                  <a:pt x="5068801" y="0"/>
                </a:lnTo>
                <a:lnTo>
                  <a:pt x="5068801" y="3905085"/>
                </a:lnTo>
                <a:lnTo>
                  <a:pt x="0" y="39050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EB176024-1C5B-9FC0-B35C-2541B71EA850}"/>
              </a:ext>
            </a:extLst>
          </p:cNvPr>
          <p:cNvSpPr/>
          <p:nvPr/>
        </p:nvSpPr>
        <p:spPr>
          <a:xfrm>
            <a:off x="9965876" y="4091970"/>
            <a:ext cx="2444565" cy="2757469"/>
          </a:xfrm>
          <a:custGeom>
            <a:avLst/>
            <a:gdLst/>
            <a:ahLst/>
            <a:cxnLst/>
            <a:rect l="l" t="t" r="r" b="b"/>
            <a:pathLst>
              <a:path w="2444565" h="2757469">
                <a:moveTo>
                  <a:pt x="0" y="0"/>
                </a:moveTo>
                <a:lnTo>
                  <a:pt x="2444565" y="0"/>
                </a:lnTo>
                <a:lnTo>
                  <a:pt x="2444565" y="2757470"/>
                </a:lnTo>
                <a:lnTo>
                  <a:pt x="0" y="27574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8361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F778E7-7DC4-CE32-9B84-2A4F83EA7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第</a:t>
            </a:r>
            <a:r>
              <a:rPr lang="en-US" altLang="zh-TW" dirty="0"/>
              <a:t>3</a:t>
            </a:r>
            <a:r>
              <a:rPr lang="zh-TW" altLang="en-US" dirty="0"/>
              <a:t>回合 </a:t>
            </a:r>
            <a:r>
              <a:rPr lang="en-US" altLang="zh-TW" dirty="0"/>
              <a:t>16:00-16:25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310028-FD9E-7EBD-67BC-1ABBF3F12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觀摩 </a:t>
            </a:r>
            <a:r>
              <a:rPr lang="en-US" altLang="zh-TW" dirty="0"/>
              <a:t>N+3</a:t>
            </a:r>
          </a:p>
          <a:p>
            <a:r>
              <a:rPr lang="zh-TW" altLang="en-US" dirty="0"/>
              <a:t>分享與討論</a:t>
            </a:r>
            <a:r>
              <a:rPr lang="en-US" altLang="zh-TW" dirty="0"/>
              <a:t> 20</a:t>
            </a:r>
            <a:r>
              <a:rPr lang="zh-TW" altLang="en-US" dirty="0"/>
              <a:t>分鐘</a:t>
            </a:r>
            <a:endParaRPr lang="en-US" altLang="zh-TW" dirty="0"/>
          </a:p>
          <a:p>
            <a:r>
              <a:rPr lang="en-US" altLang="zh-TW" dirty="0" err="1"/>
              <a:t>Qr</a:t>
            </a:r>
            <a:r>
              <a:rPr lang="zh-TW" altLang="en-US" dirty="0"/>
              <a:t> </a:t>
            </a:r>
            <a:r>
              <a:rPr lang="en-US" altLang="zh-TW" dirty="0"/>
              <a:t>Code</a:t>
            </a:r>
            <a:r>
              <a:rPr lang="zh-TW" altLang="en-US" dirty="0"/>
              <a:t> 回饋 </a:t>
            </a:r>
            <a:r>
              <a:rPr lang="en-US" altLang="zh-TW" dirty="0"/>
              <a:t>5</a:t>
            </a:r>
            <a:r>
              <a:rPr lang="zh-TW" altLang="en-US" dirty="0"/>
              <a:t>分鐘 </a:t>
            </a:r>
          </a:p>
        </p:txBody>
      </p:sp>
      <p:pic>
        <p:nvPicPr>
          <p:cNvPr id="6" name="30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4DC943B6-2B08-B219-F41C-4F4831280E0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097" y="4180900"/>
            <a:ext cx="2825527" cy="123616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6AF8535-B9F6-3754-63AD-20F1DD41F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082" y="1027906"/>
            <a:ext cx="4708615" cy="470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6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F778E7-7DC4-CE32-9B84-2A4F83EA7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第</a:t>
            </a:r>
            <a:r>
              <a:rPr lang="en-US" altLang="zh-TW" dirty="0"/>
              <a:t>4</a:t>
            </a:r>
            <a:r>
              <a:rPr lang="zh-TW" altLang="en-US" dirty="0"/>
              <a:t>回合 </a:t>
            </a:r>
            <a:r>
              <a:rPr lang="en-US" altLang="zh-TW" dirty="0"/>
              <a:t>16:25-16:50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310028-FD9E-7EBD-67BC-1ABBF3F12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觀摩 </a:t>
            </a:r>
            <a:r>
              <a:rPr lang="en-US" altLang="zh-TW" dirty="0"/>
              <a:t>N+4</a:t>
            </a:r>
          </a:p>
          <a:p>
            <a:r>
              <a:rPr lang="zh-TW" altLang="en-US" dirty="0"/>
              <a:t>分享與討論</a:t>
            </a:r>
            <a:r>
              <a:rPr lang="en-US" altLang="zh-TW" dirty="0"/>
              <a:t> 20</a:t>
            </a:r>
            <a:r>
              <a:rPr lang="zh-TW" altLang="en-US" dirty="0"/>
              <a:t>分鐘</a:t>
            </a:r>
            <a:endParaRPr lang="en-US" altLang="zh-TW" dirty="0"/>
          </a:p>
          <a:p>
            <a:r>
              <a:rPr lang="en-US" altLang="zh-TW" dirty="0" err="1"/>
              <a:t>Qr</a:t>
            </a:r>
            <a:r>
              <a:rPr lang="zh-TW" altLang="en-US" dirty="0"/>
              <a:t> </a:t>
            </a:r>
            <a:r>
              <a:rPr lang="en-US" altLang="zh-TW" dirty="0"/>
              <a:t>Code</a:t>
            </a:r>
            <a:r>
              <a:rPr lang="zh-TW" altLang="en-US" dirty="0"/>
              <a:t> 回饋 </a:t>
            </a:r>
            <a:r>
              <a:rPr lang="en-US" altLang="zh-TW" dirty="0"/>
              <a:t>5</a:t>
            </a:r>
            <a:r>
              <a:rPr lang="zh-TW" altLang="en-US" dirty="0"/>
              <a:t>分鐘 </a:t>
            </a:r>
          </a:p>
        </p:txBody>
      </p:sp>
      <p:pic>
        <p:nvPicPr>
          <p:cNvPr id="6" name="30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4DC943B6-2B08-B219-F41C-4F4831280E0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097" y="4180900"/>
            <a:ext cx="2825527" cy="123616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41C26C3-D2A3-B747-B5B8-1041430C5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082" y="1027906"/>
            <a:ext cx="4708615" cy="470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0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自訂 1">
      <a:majorFont>
        <a:latin typeface="Aptos Display"/>
        <a:ea typeface="微軟正黑體"/>
        <a:cs typeface=""/>
      </a:majorFont>
      <a:minorFont>
        <a:latin typeface="Aptos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PowerPoint 教學課程">
  <a:themeElements>
    <a:clrScheme name="Custom 27">
      <a:dk1>
        <a:srgbClr val="000000"/>
      </a:dk1>
      <a:lt1>
        <a:srgbClr val="FFFFFF"/>
      </a:lt1>
      <a:dk2>
        <a:srgbClr val="005F73"/>
      </a:dk2>
      <a:lt2>
        <a:srgbClr val="E7E6E6"/>
      </a:lt2>
      <a:accent1>
        <a:srgbClr val="6A205F"/>
      </a:accent1>
      <a:accent2>
        <a:srgbClr val="C74F66"/>
      </a:accent2>
      <a:accent3>
        <a:srgbClr val="C40C67"/>
      </a:accent3>
      <a:accent4>
        <a:srgbClr val="FF7675"/>
      </a:accent4>
      <a:accent5>
        <a:srgbClr val="0696D0"/>
      </a:accent5>
      <a:accent6>
        <a:srgbClr val="360070"/>
      </a:accent6>
      <a:hlink>
        <a:srgbClr val="0563C1"/>
      </a:hlink>
      <a:folHlink>
        <a:srgbClr val="954F72"/>
      </a:folHlink>
    </a:clrScheme>
    <a:fontScheme name="自訂 1">
      <a:majorFont>
        <a:latin typeface="Aptos Display"/>
        <a:ea typeface="微軟正黑體"/>
        <a:cs typeface=""/>
      </a:majorFont>
      <a:minorFont>
        <a:latin typeface="Aptos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0886_TF23161501_Win32" id="{7D92F5FA-F2C9-4979-A6C2-804FB7A09BAD}" vid="{FA049627-CE68-4A7D-97A3-83050257729E}"/>
    </a:ext>
  </a:extLst>
</a:theme>
</file>

<file path=ppt/theme/theme3.xml><?xml version="1.0" encoding="utf-8"?>
<a:theme xmlns:a="http://schemas.openxmlformats.org/drawingml/2006/main" name="PowerPoint 教學課程">
  <a:themeElements>
    <a:clrScheme name="Custom 27">
      <a:dk1>
        <a:srgbClr val="000000"/>
      </a:dk1>
      <a:lt1>
        <a:srgbClr val="FFFFFF"/>
      </a:lt1>
      <a:dk2>
        <a:srgbClr val="005F73"/>
      </a:dk2>
      <a:lt2>
        <a:srgbClr val="E7E6E6"/>
      </a:lt2>
      <a:accent1>
        <a:srgbClr val="6A205F"/>
      </a:accent1>
      <a:accent2>
        <a:srgbClr val="C74F66"/>
      </a:accent2>
      <a:accent3>
        <a:srgbClr val="C40C67"/>
      </a:accent3>
      <a:accent4>
        <a:srgbClr val="FF7675"/>
      </a:accent4>
      <a:accent5>
        <a:srgbClr val="0696D0"/>
      </a:accent5>
      <a:accent6>
        <a:srgbClr val="360070"/>
      </a:accent6>
      <a:hlink>
        <a:srgbClr val="0563C1"/>
      </a:hlink>
      <a:folHlink>
        <a:srgbClr val="954F72"/>
      </a:folHlink>
    </a:clrScheme>
    <a:fontScheme name="自訂 1">
      <a:majorFont>
        <a:latin typeface="Aptos Display"/>
        <a:ea typeface="微軟正黑體"/>
        <a:cs typeface=""/>
      </a:majorFont>
      <a:minorFont>
        <a:latin typeface="Aptos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0886_TF23161501_Win32" id="{7D92F5FA-F2C9-4979-A6C2-804FB7A09BAD}" vid="{FA049627-CE68-4A7D-97A3-83050257729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f095abc-210d-4d77-b607-3e5a21f39e6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58DE02A1A67DBA44AFA161107BEEE260" ma:contentTypeVersion="17" ma:contentTypeDescription="建立新的文件。" ma:contentTypeScope="" ma:versionID="f0a6162c4b89f881ca77ccf8e714dc5d">
  <xsd:schema xmlns:xsd="http://www.w3.org/2001/XMLSchema" xmlns:xs="http://www.w3.org/2001/XMLSchema" xmlns:p="http://schemas.microsoft.com/office/2006/metadata/properties" xmlns:ns3="af095abc-210d-4d77-b607-3e5a21f39e6e" xmlns:ns4="f93700a9-0aaa-4434-b765-f75713493554" targetNamespace="http://schemas.microsoft.com/office/2006/metadata/properties" ma:root="true" ma:fieldsID="f9239b50d5c7996726be5a91e768d1d6" ns3:_="" ns4:_="">
    <xsd:import namespace="af095abc-210d-4d77-b607-3e5a21f39e6e"/>
    <xsd:import namespace="f93700a9-0aaa-4434-b765-f7571349355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LengthInSecond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095abc-210d-4d77-b607-3e5a21f39e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3700a9-0aaa-4434-b765-f75713493554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276635-D6DC-4359-AFB5-D18D1BDA2438}">
  <ds:schemaRefs>
    <ds:schemaRef ds:uri="f93700a9-0aaa-4434-b765-f75713493554"/>
    <ds:schemaRef ds:uri="http://schemas.microsoft.com/office/infopath/2007/PartnerControls"/>
    <ds:schemaRef ds:uri="af095abc-210d-4d77-b607-3e5a21f39e6e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7FCC162-126F-44F1-8578-EDB7B46ED3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CF0CD3-703D-4B56-822C-CE0B3FC5B2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095abc-210d-4d77-b607-3e5a21f39e6e"/>
    <ds:schemaRef ds:uri="f93700a9-0aaa-4434-b765-f757134935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273</Words>
  <Application>Microsoft Office PowerPoint</Application>
  <PresentationFormat>寬螢幕</PresentationFormat>
  <Paragraphs>65</Paragraphs>
  <Slides>15</Slides>
  <Notes>2</Notes>
  <HiddenSlides>0</HiddenSlides>
  <MMClips>4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15</vt:i4>
      </vt:variant>
    </vt:vector>
  </HeadingPairs>
  <TitlesOfParts>
    <vt:vector size="25" baseType="lpstr">
      <vt:lpstr>Nunito Sans Bold</vt:lpstr>
      <vt:lpstr>微軟正黑體</vt:lpstr>
      <vt:lpstr>Aptos Display</vt:lpstr>
      <vt:lpstr>Arial</vt:lpstr>
      <vt:lpstr>Calibri</vt:lpstr>
      <vt:lpstr>Segoe UI Semibold</vt:lpstr>
      <vt:lpstr>Office 佈景主題</vt:lpstr>
      <vt:lpstr>1_PowerPoint 教學課程</vt:lpstr>
      <vt:lpstr>PowerPoint 教學課程</vt:lpstr>
      <vt:lpstr>Office Theme</vt:lpstr>
      <vt:lpstr>大學生常見壓力</vt:lpstr>
      <vt:lpstr>小組歸建</vt:lpstr>
      <vt:lpstr>PowerPoint 簡報</vt:lpstr>
      <vt:lpstr>[提案] 大學生常見壓力議題</vt:lpstr>
      <vt:lpstr>第1回合 15:10-15:35 </vt:lpstr>
      <vt:lpstr>第2回合 15:35-16:00 </vt:lpstr>
      <vt:lpstr>交換報告與觀摩的同學</vt:lpstr>
      <vt:lpstr>第3回合 16:00-16:25 </vt:lpstr>
      <vt:lpstr>第4回合 16:25-16:50 </vt:lpstr>
      <vt:lpstr>中場休息</vt:lpstr>
      <vt:lpstr>選擇2~3張卡片</vt:lpstr>
      <vt:lpstr>PowerPoint 簡報</vt:lpstr>
      <vt:lpstr>給OOO的 一句話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[提案]大學生常見壓力議題</dc:title>
  <dc:creator>李孟學 Lee, Meng-Hsueh</dc:creator>
  <cp:lastModifiedBy>李孟學 Lee, Meng-Hsueh</cp:lastModifiedBy>
  <cp:revision>11</cp:revision>
  <dcterms:created xsi:type="dcterms:W3CDTF">2024-03-30T03:40:37Z</dcterms:created>
  <dcterms:modified xsi:type="dcterms:W3CDTF">2024-04-13T08:41:55Z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0x01010058DE02A1A67DBA44AFA161107BEEE260</vt:lpwstr>
  </property>
</Properties>
</file>